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98" r:id="rId2"/>
    <p:sldId id="304" r:id="rId3"/>
    <p:sldId id="306" r:id="rId4"/>
    <p:sldId id="323" r:id="rId5"/>
    <p:sldId id="324" r:id="rId6"/>
    <p:sldId id="325" r:id="rId7"/>
    <p:sldId id="321" r:id="rId8"/>
    <p:sldId id="303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F0F0"/>
    <a:srgbClr val="960000"/>
    <a:srgbClr val="003F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7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6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18A07A-0FA2-4E20-BF15-E8D24DA4AA48}" type="datetime1">
              <a:rPr lang="en-GB" smtClean="0"/>
              <a:t>24/05/2018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490AF0-10D2-4779-9874-038D5E90C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999383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64BAC6-99AE-4E0A-8195-0D80EBBCD79B}" type="datetime1">
              <a:rPr lang="en-GB" smtClean="0"/>
              <a:t>23/05/2018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B781D2-7281-424E-BA6B-8CBF22B37A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441567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781D2-7281-424E-BA6B-8CBF22B37A59}" type="slidenum">
              <a:rPr lang="en-GB" smtClean="0"/>
              <a:t>1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8F0FF1B-969E-49B9-A925-8F1369BFEE71}" type="datetime1">
              <a:rPr lang="en-GB" smtClean="0"/>
              <a:t>23/05/2018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623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781D2-7281-424E-BA6B-8CBF22B37A59}" type="slidenum">
              <a:rPr lang="en-GB" smtClean="0"/>
              <a:t>2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F20C8FB-77B8-41A6-AE92-5C41E7D84535}" type="datetime1">
              <a:rPr lang="en-GB" smtClean="0"/>
              <a:t>23/05/2018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77165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781D2-7281-424E-BA6B-8CBF22B37A59}" type="slidenum">
              <a:rPr lang="en-GB" smtClean="0"/>
              <a:t>3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F20C8FB-77B8-41A6-AE92-5C41E7D84535}" type="datetime1">
              <a:rPr lang="en-GB" smtClean="0"/>
              <a:t>23/05/2018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4593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781D2-7281-424E-BA6B-8CBF22B37A59}" type="slidenum">
              <a:rPr lang="en-GB" smtClean="0"/>
              <a:t>4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F20C8FB-77B8-41A6-AE92-5C41E7D84535}" type="datetime1">
              <a:rPr lang="en-GB" smtClean="0"/>
              <a:t>23/05/2018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14922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781D2-7281-424E-BA6B-8CBF22B37A59}" type="slidenum">
              <a:rPr lang="en-GB" smtClean="0"/>
              <a:t>5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F20C8FB-77B8-41A6-AE92-5C41E7D84535}" type="datetime1">
              <a:rPr lang="en-GB" smtClean="0"/>
              <a:t>23/05/2018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14630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781D2-7281-424E-BA6B-8CBF22B37A59}" type="slidenum">
              <a:rPr lang="en-GB" smtClean="0"/>
              <a:t>6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F20C8FB-77B8-41A6-AE92-5C41E7D84535}" type="datetime1">
              <a:rPr lang="en-GB" smtClean="0"/>
              <a:t>23/05/2018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0851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781D2-7281-424E-BA6B-8CBF22B37A59}" type="slidenum">
              <a:rPr lang="en-GB" smtClean="0"/>
              <a:t>7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F20C8FB-77B8-41A6-AE92-5C41E7D84535}" type="datetime1">
              <a:rPr lang="en-GB" smtClean="0"/>
              <a:t>23/05/2018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08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1BFE1-91FF-4921-893A-CD37EFF1D72E}" type="datetime1">
              <a:rPr lang="en-GB" smtClean="0"/>
              <a:t>23/05/2018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04B10-7B16-4874-890D-F5361F438A5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4113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4B29C-8DAE-4C94-9F8E-961B30D14574}" type="datetime1">
              <a:rPr lang="en-GB" smtClean="0"/>
              <a:t>23/05/2018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04B10-7B16-4874-890D-F5361F438A5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2456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F4992-8B25-4938-B9F0-8BE028E1DAFB}" type="datetime1">
              <a:rPr lang="en-GB" smtClean="0"/>
              <a:t>23/05/2018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04B10-7B16-4874-890D-F5361F438A5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0677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A29FD-F9EF-4A1B-A549-E00826FB8544}" type="datetime1">
              <a:rPr lang="en-GB" smtClean="0"/>
              <a:t>23/05/2018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04B10-7B16-4874-890D-F5361F438A5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712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D7EBF-00EF-424A-BCC3-F521EFE15594}" type="datetime1">
              <a:rPr lang="en-GB" smtClean="0"/>
              <a:t>23/05/2018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04B10-7B16-4874-890D-F5361F438A5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7201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26DD4-0AED-4041-BC92-0450045B1CA3}" type="datetime1">
              <a:rPr lang="en-GB" smtClean="0"/>
              <a:t>23/05/2018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04B10-7B16-4874-890D-F5361F438A5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124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AAAA-A2EE-46CF-8152-AB2991BC45CC}" type="datetime1">
              <a:rPr lang="en-GB" smtClean="0"/>
              <a:t>23/05/2018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04B10-7B16-4874-890D-F5361F438A5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5127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DC130-1EB4-4851-814D-8C271BC9C365}" type="datetime1">
              <a:rPr lang="en-GB" smtClean="0"/>
              <a:t>23/05/2018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04B10-7B16-4874-890D-F5361F438A5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3743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A5FF8-71AC-4D26-9ADE-252D8A56A24E}" type="datetime1">
              <a:rPr lang="en-GB" smtClean="0"/>
              <a:t>23/05/2018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04B10-7B16-4874-890D-F5361F438A5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3018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DC66A-1E35-40CB-A064-20F3347CAF72}" type="datetime1">
              <a:rPr lang="en-GB" smtClean="0"/>
              <a:t>23/05/2018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04B10-7B16-4874-890D-F5361F438A5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8896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8E82-68F7-4387-B535-90C92EFB7E89}" type="datetime1">
              <a:rPr lang="en-GB" smtClean="0"/>
              <a:t>23/05/2018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04B10-7B16-4874-890D-F5361F438A5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6269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683AA-2E4A-42AB-8E70-4695100D2F11}" type="datetime1">
              <a:rPr lang="en-GB" smtClean="0"/>
              <a:t>23/05/2018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04B10-7B16-4874-890D-F5361F438A5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8320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11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94"/>
            <a:ext cx="9144000" cy="11334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26720" y="3082400"/>
            <a:ext cx="849376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4000" b="1" dirty="0">
                <a:solidFill>
                  <a:srgbClr val="C00000"/>
                </a:solidFill>
              </a:rPr>
              <a:t>Ako vychovávať </a:t>
            </a:r>
            <a:r>
              <a:rPr lang="sk-SK" sz="6600" b="1" dirty="0">
                <a:solidFill>
                  <a:srgbClr val="C00000"/>
                </a:solidFill>
              </a:rPr>
              <a:t>dobrých</a:t>
            </a:r>
            <a:r>
              <a:rPr lang="sk-SK" sz="4000" b="1" dirty="0">
                <a:solidFill>
                  <a:srgbClr val="C00000"/>
                </a:solidFill>
              </a:rPr>
              <a:t> učiteľov</a:t>
            </a:r>
            <a:endParaRPr lang="en-US" sz="4200" b="1" dirty="0">
              <a:solidFill>
                <a:srgbClr val="C00000"/>
              </a:solidFill>
            </a:endParaRPr>
          </a:p>
          <a:p>
            <a:pPr>
              <a:lnSpc>
                <a:spcPts val="4000"/>
              </a:lnSpc>
            </a:pPr>
            <a:endParaRPr lang="en-US" sz="4400" b="1" dirty="0">
              <a:solidFill>
                <a:srgbClr val="C00000"/>
              </a:solidFill>
            </a:endParaRPr>
          </a:p>
          <a:p>
            <a:pPr>
              <a:lnSpc>
                <a:spcPts val="2800"/>
              </a:lnSpc>
              <a:spcBef>
                <a:spcPts val="1200"/>
              </a:spcBef>
            </a:pPr>
            <a:r>
              <a:rPr lang="en-US" sz="2800" b="1" dirty="0">
                <a:solidFill>
                  <a:srgbClr val="C00000"/>
                </a:solidFill>
              </a:rPr>
              <a:t>     </a:t>
            </a:r>
            <a:r>
              <a:rPr lang="en-US" sz="2800" b="1" dirty="0">
                <a:solidFill>
                  <a:srgbClr val="003FA8"/>
                </a:solidFill>
              </a:rPr>
              <a:t>Ivan Kala</a:t>
            </a:r>
            <a:r>
              <a:rPr lang="sk-SK" sz="2800" b="1" dirty="0">
                <a:solidFill>
                  <a:srgbClr val="003FA8"/>
                </a:solidFill>
              </a:rPr>
              <a:t>š</a:t>
            </a:r>
            <a:endParaRPr lang="en-US" sz="2800" b="1" dirty="0">
              <a:solidFill>
                <a:srgbClr val="003FA8"/>
              </a:solidFill>
            </a:endParaRPr>
          </a:p>
          <a:p>
            <a:pPr>
              <a:lnSpc>
                <a:spcPts val="2600"/>
              </a:lnSpc>
              <a:spcBef>
                <a:spcPts val="1200"/>
              </a:spcBef>
            </a:pPr>
            <a:r>
              <a:rPr lang="en-US" sz="2400" b="1" dirty="0">
                <a:solidFill>
                  <a:srgbClr val="003FA8"/>
                </a:solidFill>
              </a:rPr>
              <a:t>      </a:t>
            </a:r>
            <a:r>
              <a:rPr lang="sk-SK" sz="2400" b="1" dirty="0">
                <a:solidFill>
                  <a:srgbClr val="003FA8"/>
                </a:solidFill>
              </a:rPr>
              <a:t>Univerzita Komenského</a:t>
            </a:r>
            <a:r>
              <a:rPr lang="en-US" sz="2400" b="1" dirty="0">
                <a:solidFill>
                  <a:srgbClr val="003FA8"/>
                </a:solidFill>
              </a:rPr>
              <a:t>, Bratislava</a:t>
            </a:r>
          </a:p>
          <a:p>
            <a:pPr>
              <a:lnSpc>
                <a:spcPts val="2600"/>
              </a:lnSpc>
            </a:pPr>
            <a:r>
              <a:rPr lang="en-US" sz="2400" b="1" dirty="0">
                <a:solidFill>
                  <a:srgbClr val="003FA8"/>
                </a:solidFill>
              </a:rPr>
              <a:t>      UCL </a:t>
            </a:r>
            <a:r>
              <a:rPr lang="sk-SK" sz="2400" b="1" dirty="0" err="1">
                <a:solidFill>
                  <a:srgbClr val="003FA8"/>
                </a:solidFill>
              </a:rPr>
              <a:t>Institute</a:t>
            </a:r>
            <a:r>
              <a:rPr lang="sk-SK" sz="2400" b="1" dirty="0">
                <a:solidFill>
                  <a:srgbClr val="003FA8"/>
                </a:solidFill>
              </a:rPr>
              <a:t> of </a:t>
            </a:r>
            <a:r>
              <a:rPr lang="sk-SK" sz="2400" b="1" dirty="0" err="1">
                <a:solidFill>
                  <a:srgbClr val="003FA8"/>
                </a:solidFill>
              </a:rPr>
              <a:t>Education</a:t>
            </a:r>
            <a:r>
              <a:rPr lang="en-US" sz="2400" b="1" dirty="0">
                <a:solidFill>
                  <a:srgbClr val="003FA8"/>
                </a:solidFill>
              </a:rPr>
              <a:t>, London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35" y="97628"/>
            <a:ext cx="1037844" cy="1037844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F8711B6-F3C7-4B38-BAE5-56711CE50FB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81600" y="1940560"/>
            <a:ext cx="39624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015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37573" y="128006"/>
            <a:ext cx="8684754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defTabSz="179388">
              <a:tabLst>
                <a:tab pos="8434388" algn="r"/>
              </a:tabLst>
            </a:pPr>
            <a:r>
              <a:rPr lang="sk-SK" sz="2000" b="1" i="1" dirty="0">
                <a:solidFill>
                  <a:schemeClr val="accent1">
                    <a:lumMod val="75000"/>
                  </a:schemeClr>
                </a:solidFill>
              </a:rPr>
              <a:t>Ako vychovávať dobrých učiteľov	</a:t>
            </a:r>
            <a:r>
              <a:rPr lang="sk-SK" b="1" i="1" dirty="0">
                <a:solidFill>
                  <a:schemeClr val="accent1">
                    <a:lumMod val="50000"/>
                  </a:schemeClr>
                </a:solidFill>
              </a:rPr>
              <a:t>kto je dobrý učiteľ 1/3</a:t>
            </a:r>
            <a:endParaRPr lang="en-GB" sz="14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7573" y="622800"/>
            <a:ext cx="86847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>
                <a:solidFill>
                  <a:srgbClr val="C00000"/>
                </a:solidFill>
              </a:rPr>
              <a:t>kto je dobrý učiteľ? </a:t>
            </a:r>
            <a:r>
              <a:rPr lang="sk-SK" sz="2400" b="1" dirty="0">
                <a:solidFill>
                  <a:schemeClr val="accent1">
                    <a:lumMod val="75000"/>
                  </a:schemeClr>
                </a:solidFill>
              </a:rPr>
              <a:t>... charakteristiky ...</a:t>
            </a: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529316" y="6575427"/>
            <a:ext cx="1600200" cy="250717"/>
          </a:xfrm>
        </p:spPr>
        <p:txBody>
          <a:bodyPr/>
          <a:lstStyle/>
          <a:p>
            <a:r>
              <a:rPr lang="sk-SK" sz="1400" b="1" dirty="0"/>
              <a:t>2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6009" y="1212401"/>
            <a:ext cx="8133927" cy="3277820"/>
          </a:xfrm>
          <a:prstGeom prst="rect">
            <a:avLst/>
          </a:prstGeom>
          <a:noFill/>
        </p:spPr>
        <p:txBody>
          <a:bodyPr wrap="square" lIns="36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sk-SK" sz="2400" b="1" dirty="0">
                <a:solidFill>
                  <a:srgbClr val="084078"/>
                </a:solidFill>
                <a:ea typeface="Verdana" pitchFamily="34" charset="0"/>
                <a:cs typeface="Verdana" pitchFamily="34" charset="0"/>
              </a:rPr>
              <a:t>základné kritériá</a:t>
            </a:r>
            <a:endParaRPr lang="en-US" sz="2400" b="1" dirty="0">
              <a:solidFill>
                <a:srgbClr val="084078"/>
              </a:solidFill>
              <a:ea typeface="Verdana" pitchFamily="34" charset="0"/>
              <a:cs typeface="Verdana" pitchFamily="34" charset="0"/>
            </a:endParaRPr>
          </a:p>
          <a:p>
            <a:pPr marL="1080000" indent="-171450">
              <a:buFont typeface="Arial" panose="020B0604020202020204" pitchFamily="34" charset="0"/>
              <a:buChar char="•"/>
            </a:pPr>
            <a:r>
              <a:rPr lang="en-US" sz="1000" b="1" i="1" dirty="0">
                <a:solidFill>
                  <a:schemeClr val="accent1">
                    <a:lumMod val="75000"/>
                  </a:schemeClr>
                </a:solidFill>
              </a:rPr>
              <a:t>Nunc </a:t>
            </a:r>
            <a:r>
              <a:rPr lang="en-US" sz="1000" b="1" i="1" dirty="0" err="1">
                <a:solidFill>
                  <a:schemeClr val="accent1">
                    <a:lumMod val="75000"/>
                  </a:schemeClr>
                </a:solidFill>
              </a:rPr>
              <a:t>ut</a:t>
            </a:r>
            <a:r>
              <a:rPr lang="en-US" sz="1000" b="1" i="1" dirty="0">
                <a:solidFill>
                  <a:schemeClr val="accent1">
                    <a:lumMod val="75000"/>
                  </a:schemeClr>
                </a:solidFill>
              </a:rPr>
              <a:t> ipsum et lorem </a:t>
            </a:r>
            <a:r>
              <a:rPr lang="en-US" sz="1000" b="1" i="1" dirty="0" err="1">
                <a:solidFill>
                  <a:schemeClr val="accent1">
                    <a:lumMod val="75000"/>
                  </a:schemeClr>
                </a:solidFill>
              </a:rPr>
              <a:t>ultricies</a:t>
            </a:r>
            <a:r>
              <a:rPr lang="en-US" sz="1000" b="1" i="1" dirty="0">
                <a:solidFill>
                  <a:schemeClr val="accent1">
                    <a:lumMod val="75000"/>
                  </a:schemeClr>
                </a:solidFill>
              </a:rPr>
              <a:t> porta id vitae </a:t>
            </a:r>
            <a:r>
              <a:rPr lang="en-US" sz="1000" b="1" i="1" dirty="0" err="1">
                <a:solidFill>
                  <a:schemeClr val="accent1">
                    <a:lumMod val="75000"/>
                  </a:schemeClr>
                </a:solidFill>
              </a:rPr>
              <a:t>leo</a:t>
            </a:r>
            <a:r>
              <a:rPr lang="en-US" sz="1000" b="1" i="1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1080000" indent="-171450">
              <a:buFont typeface="Arial" panose="020B0604020202020204" pitchFamily="34" charset="0"/>
              <a:buChar char="•"/>
            </a:pPr>
            <a:r>
              <a:rPr lang="en-US" sz="1000" b="1" i="1" dirty="0" err="1">
                <a:solidFill>
                  <a:schemeClr val="accent1">
                    <a:lumMod val="50000"/>
                  </a:schemeClr>
                </a:solidFill>
              </a:rPr>
              <a:t>Proin</a:t>
            </a:r>
            <a:r>
              <a:rPr lang="en-US" sz="1000" b="1" i="1" dirty="0">
                <a:solidFill>
                  <a:schemeClr val="accent1">
                    <a:lumMod val="50000"/>
                  </a:schemeClr>
                </a:solidFill>
              </a:rPr>
              <a:t> non ante </a:t>
            </a:r>
            <a:r>
              <a:rPr lang="en-US" sz="1000" b="1" i="1" dirty="0" err="1">
                <a:solidFill>
                  <a:schemeClr val="accent1">
                    <a:lumMod val="50000"/>
                  </a:schemeClr>
                </a:solidFill>
              </a:rPr>
              <a:t>varius</a:t>
            </a:r>
            <a:r>
              <a:rPr lang="en-US" sz="1000" b="1" i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1000" b="1" i="1" dirty="0" err="1">
                <a:solidFill>
                  <a:schemeClr val="accent1">
                    <a:lumMod val="50000"/>
                  </a:schemeClr>
                </a:solidFill>
              </a:rPr>
              <a:t>posuere</a:t>
            </a:r>
            <a:r>
              <a:rPr lang="en-US" sz="10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000" b="1" i="1" dirty="0" err="1">
                <a:solidFill>
                  <a:schemeClr val="accent1">
                    <a:lumMod val="50000"/>
                  </a:schemeClr>
                </a:solidFill>
              </a:rPr>
              <a:t>tellus</a:t>
            </a:r>
            <a:r>
              <a:rPr lang="en-US" sz="1000" b="1" i="1" dirty="0">
                <a:solidFill>
                  <a:schemeClr val="accent1">
                    <a:lumMod val="50000"/>
                  </a:schemeClr>
                </a:solidFill>
              </a:rPr>
              <a:t> ac, </a:t>
            </a:r>
            <a:r>
              <a:rPr lang="en-US" sz="1000" b="1" i="1" dirty="0" err="1">
                <a:solidFill>
                  <a:schemeClr val="accent1">
                    <a:lumMod val="50000"/>
                  </a:schemeClr>
                </a:solidFill>
              </a:rPr>
              <a:t>sollicitudin</a:t>
            </a:r>
            <a:r>
              <a:rPr lang="en-US" sz="10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000" b="1" i="1" dirty="0" err="1">
                <a:solidFill>
                  <a:schemeClr val="accent1">
                    <a:lumMod val="50000"/>
                  </a:schemeClr>
                </a:solidFill>
              </a:rPr>
              <a:t>neque</a:t>
            </a:r>
            <a:r>
              <a:rPr lang="sk-SK" sz="1000" b="1" i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1000" b="1" i="1" dirty="0" err="1">
                <a:solidFill>
                  <a:schemeClr val="accent1">
                    <a:lumMod val="50000"/>
                  </a:schemeClr>
                </a:solidFill>
              </a:rPr>
              <a:t>ultricies</a:t>
            </a:r>
            <a:r>
              <a:rPr lang="en-US" sz="10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000" b="1" i="1" dirty="0" err="1">
                <a:solidFill>
                  <a:schemeClr val="accent1">
                    <a:lumMod val="50000"/>
                  </a:schemeClr>
                </a:solidFill>
              </a:rPr>
              <a:t>molestie</a:t>
            </a:r>
            <a:r>
              <a:rPr lang="en-US" sz="10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000" b="1" i="1" dirty="0" err="1">
                <a:solidFill>
                  <a:schemeClr val="accent1">
                    <a:lumMod val="50000"/>
                  </a:schemeClr>
                </a:solidFill>
              </a:rPr>
              <a:t>justo</a:t>
            </a:r>
            <a:r>
              <a:rPr lang="en-US" sz="10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000" b="1" i="1" dirty="0" err="1">
                <a:solidFill>
                  <a:schemeClr val="accent1">
                    <a:lumMod val="50000"/>
                  </a:schemeClr>
                </a:solidFill>
              </a:rPr>
              <a:t>sollicitudin</a:t>
            </a:r>
            <a:endParaRPr lang="en-US" sz="1000" b="1" i="1" dirty="0">
              <a:solidFill>
                <a:schemeClr val="accent1">
                  <a:lumMod val="50000"/>
                </a:schemeClr>
              </a:solidFill>
            </a:endParaRPr>
          </a:p>
          <a:p>
            <a:pPr marL="1080000" indent="-171450">
              <a:buFont typeface="Arial" panose="020B0604020202020204" pitchFamily="34" charset="0"/>
              <a:buChar char="•"/>
            </a:pPr>
            <a:r>
              <a:rPr lang="en-US" sz="1000" b="1" i="1" dirty="0" err="1">
                <a:solidFill>
                  <a:schemeClr val="accent1">
                    <a:lumMod val="75000"/>
                  </a:schemeClr>
                </a:solidFill>
              </a:rPr>
              <a:t>Praesent</a:t>
            </a:r>
            <a:r>
              <a:rPr lang="en-US" sz="1000" b="1" i="1" dirty="0">
                <a:solidFill>
                  <a:schemeClr val="accent1">
                    <a:lumMod val="75000"/>
                  </a:schemeClr>
                </a:solidFill>
              </a:rPr>
              <a:t> id </a:t>
            </a:r>
            <a:r>
              <a:rPr lang="en-US" sz="1000" b="1" i="1" dirty="0" err="1">
                <a:solidFill>
                  <a:schemeClr val="accent1">
                    <a:lumMod val="75000"/>
                  </a:schemeClr>
                </a:solidFill>
              </a:rPr>
              <a:t>orci</a:t>
            </a:r>
            <a:r>
              <a:rPr lang="en-US" sz="10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000" b="1" i="1" dirty="0" err="1">
                <a:solidFill>
                  <a:schemeClr val="accent1">
                    <a:lumMod val="75000"/>
                  </a:schemeClr>
                </a:solidFill>
              </a:rPr>
              <a:t>bibendum</a:t>
            </a:r>
            <a:r>
              <a:rPr lang="en-US" sz="1000" b="1" i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1000" b="1" i="1" dirty="0" err="1">
                <a:solidFill>
                  <a:schemeClr val="accent1">
                    <a:lumMod val="75000"/>
                  </a:schemeClr>
                </a:solidFill>
              </a:rPr>
              <a:t>iaculis</a:t>
            </a:r>
            <a:r>
              <a:rPr lang="en-US" sz="10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000" b="1" i="1" dirty="0" err="1">
                <a:solidFill>
                  <a:schemeClr val="accent1">
                    <a:lumMod val="75000"/>
                  </a:schemeClr>
                </a:solidFill>
              </a:rPr>
              <a:t>neque</a:t>
            </a:r>
            <a:r>
              <a:rPr lang="en-US" sz="1000" b="1" i="1" dirty="0">
                <a:solidFill>
                  <a:schemeClr val="accent1">
                    <a:lumMod val="75000"/>
                  </a:schemeClr>
                </a:solidFill>
              </a:rPr>
              <a:t> in, </a:t>
            </a:r>
            <a:r>
              <a:rPr lang="en-US" sz="1000" b="1" i="1" dirty="0" err="1">
                <a:solidFill>
                  <a:schemeClr val="accent1">
                    <a:lumMod val="75000"/>
                  </a:schemeClr>
                </a:solidFill>
              </a:rPr>
              <a:t>egestas</a:t>
            </a:r>
            <a:r>
              <a:rPr lang="en-US" sz="10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000" b="1" i="1" dirty="0" err="1">
                <a:solidFill>
                  <a:schemeClr val="accent1">
                    <a:lumMod val="75000"/>
                  </a:schemeClr>
                </a:solidFill>
              </a:rPr>
              <a:t>justo</a:t>
            </a:r>
            <a:r>
              <a:rPr lang="en-US" sz="1000" b="1" i="1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1080000" indent="-171450">
              <a:buFont typeface="Arial" panose="020B0604020202020204" pitchFamily="34" charset="0"/>
              <a:buChar char="•"/>
            </a:pPr>
            <a:r>
              <a:rPr lang="en-US" sz="1000" b="1" i="1" dirty="0" err="1">
                <a:solidFill>
                  <a:schemeClr val="accent1">
                    <a:lumMod val="50000"/>
                  </a:schemeClr>
                </a:solidFill>
              </a:rPr>
              <a:t>Donec</a:t>
            </a:r>
            <a:r>
              <a:rPr lang="en-US" sz="10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000" b="1" i="1" dirty="0" err="1">
                <a:solidFill>
                  <a:schemeClr val="accent1">
                    <a:lumMod val="50000"/>
                  </a:schemeClr>
                </a:solidFill>
              </a:rPr>
              <a:t>tempor</a:t>
            </a:r>
            <a:r>
              <a:rPr lang="en-US" sz="10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000" b="1" i="1" dirty="0" err="1">
                <a:solidFill>
                  <a:schemeClr val="accent1">
                    <a:lumMod val="50000"/>
                  </a:schemeClr>
                </a:solidFill>
              </a:rPr>
              <a:t>sapien</a:t>
            </a:r>
            <a:r>
              <a:rPr lang="en-US" sz="1000" b="1" i="1" dirty="0">
                <a:solidFill>
                  <a:schemeClr val="accent1">
                    <a:lumMod val="50000"/>
                  </a:schemeClr>
                </a:solidFill>
              </a:rPr>
              <a:t> in </a:t>
            </a:r>
            <a:r>
              <a:rPr lang="en-US" sz="1000" b="1" i="1" dirty="0" err="1">
                <a:solidFill>
                  <a:schemeClr val="accent1">
                    <a:lumMod val="50000"/>
                  </a:schemeClr>
                </a:solidFill>
              </a:rPr>
              <a:t>nisl</a:t>
            </a:r>
            <a:r>
              <a:rPr lang="en-US" sz="10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000" b="1" i="1" dirty="0" err="1">
                <a:solidFill>
                  <a:schemeClr val="accent1">
                    <a:lumMod val="50000"/>
                  </a:schemeClr>
                </a:solidFill>
              </a:rPr>
              <a:t>sollicitudin</a:t>
            </a:r>
            <a:r>
              <a:rPr lang="en-US" sz="10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000" b="1" i="1" dirty="0" err="1">
                <a:solidFill>
                  <a:schemeClr val="accent1">
                    <a:lumMod val="50000"/>
                  </a:schemeClr>
                </a:solidFill>
              </a:rPr>
              <a:t>volutpat</a:t>
            </a:r>
            <a:r>
              <a:rPr lang="en-US" sz="1000" b="1" i="1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marL="1080000" indent="-171450">
              <a:buFont typeface="Arial" panose="020B0604020202020204" pitchFamily="34" charset="0"/>
              <a:buChar char="•"/>
            </a:pPr>
            <a:r>
              <a:rPr lang="en-US" sz="1000" b="1" i="1" dirty="0" err="1">
                <a:solidFill>
                  <a:schemeClr val="accent1">
                    <a:lumMod val="75000"/>
                  </a:schemeClr>
                </a:solidFill>
              </a:rPr>
              <a:t>Etiam</a:t>
            </a:r>
            <a:r>
              <a:rPr lang="en-US" sz="10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000" b="1" i="1" dirty="0" err="1">
                <a:solidFill>
                  <a:schemeClr val="accent1">
                    <a:lumMod val="75000"/>
                  </a:schemeClr>
                </a:solidFill>
              </a:rPr>
              <a:t>imperdiet</a:t>
            </a:r>
            <a:r>
              <a:rPr lang="en-US" sz="1000" b="1" i="1" dirty="0">
                <a:solidFill>
                  <a:schemeClr val="accent1">
                    <a:lumMod val="75000"/>
                  </a:schemeClr>
                </a:solidFill>
              </a:rPr>
              <a:t> magna vitae dolor </a:t>
            </a:r>
            <a:r>
              <a:rPr lang="en-US" sz="1000" b="1" i="1" dirty="0" err="1">
                <a:solidFill>
                  <a:schemeClr val="accent1">
                    <a:lumMod val="75000"/>
                  </a:schemeClr>
                </a:solidFill>
              </a:rPr>
              <a:t>egestas</a:t>
            </a:r>
            <a:r>
              <a:rPr lang="en-US" sz="1000" b="1" i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1000" b="1" i="1" dirty="0" err="1">
                <a:solidFill>
                  <a:schemeClr val="accent1">
                    <a:lumMod val="75000"/>
                  </a:schemeClr>
                </a:solidFill>
              </a:rPr>
              <a:t>ultricies</a:t>
            </a:r>
            <a:r>
              <a:rPr lang="en-US" sz="10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000" b="1" i="1" dirty="0" err="1">
                <a:solidFill>
                  <a:schemeClr val="accent1">
                    <a:lumMod val="75000"/>
                  </a:schemeClr>
                </a:solidFill>
              </a:rPr>
              <a:t>molestie</a:t>
            </a:r>
            <a:r>
              <a:rPr lang="en-US" sz="10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000" b="1" i="1" dirty="0" err="1">
                <a:solidFill>
                  <a:schemeClr val="accent1">
                    <a:lumMod val="75000"/>
                  </a:schemeClr>
                </a:solidFill>
              </a:rPr>
              <a:t>justo</a:t>
            </a:r>
            <a:r>
              <a:rPr lang="en-US" sz="10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000" b="1" i="1" dirty="0" err="1">
                <a:solidFill>
                  <a:schemeClr val="accent1">
                    <a:lumMod val="75000"/>
                  </a:schemeClr>
                </a:solidFill>
              </a:rPr>
              <a:t>sollicitudin</a:t>
            </a:r>
            <a:r>
              <a:rPr lang="en-US" sz="1000" b="1" i="1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1080000" indent="-171450">
              <a:buFont typeface="Arial" panose="020B0604020202020204" pitchFamily="34" charset="0"/>
              <a:buChar char="•"/>
            </a:pPr>
            <a:r>
              <a:rPr lang="en-US" sz="1000" b="1" i="1" dirty="0" err="1">
                <a:solidFill>
                  <a:schemeClr val="accent1">
                    <a:lumMod val="50000"/>
                  </a:schemeClr>
                </a:solidFill>
              </a:rPr>
              <a:t>Proin</a:t>
            </a:r>
            <a:r>
              <a:rPr lang="en-US" sz="10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000" b="1" i="1" dirty="0" err="1">
                <a:solidFill>
                  <a:schemeClr val="accent1">
                    <a:lumMod val="50000"/>
                  </a:schemeClr>
                </a:solidFill>
              </a:rPr>
              <a:t>eget</a:t>
            </a:r>
            <a:r>
              <a:rPr lang="en-US" sz="1000" b="1" i="1" dirty="0">
                <a:solidFill>
                  <a:schemeClr val="accent1">
                    <a:lumMod val="50000"/>
                  </a:schemeClr>
                </a:solidFill>
              </a:rPr>
              <a:t> dui gravida, </a:t>
            </a:r>
            <a:r>
              <a:rPr lang="en-US" sz="1000" b="1" i="1" dirty="0" err="1">
                <a:solidFill>
                  <a:schemeClr val="accent1">
                    <a:lumMod val="50000"/>
                  </a:schemeClr>
                </a:solidFill>
              </a:rPr>
              <a:t>iaculis</a:t>
            </a:r>
            <a:r>
              <a:rPr lang="en-US" sz="10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000" b="1" i="1" dirty="0" err="1">
                <a:solidFill>
                  <a:schemeClr val="accent1">
                    <a:lumMod val="50000"/>
                  </a:schemeClr>
                </a:solidFill>
              </a:rPr>
              <a:t>lectus</a:t>
            </a:r>
            <a:r>
              <a:rPr lang="en-US" sz="1000" b="1" i="1" dirty="0">
                <a:solidFill>
                  <a:schemeClr val="accent1">
                    <a:lumMod val="50000"/>
                  </a:schemeClr>
                </a:solidFill>
              </a:rPr>
              <a:t> at, </a:t>
            </a:r>
            <a:r>
              <a:rPr lang="en-US" sz="1000" b="1" i="1" dirty="0" err="1">
                <a:solidFill>
                  <a:schemeClr val="accent1">
                    <a:lumMod val="50000"/>
                  </a:schemeClr>
                </a:solidFill>
              </a:rPr>
              <a:t>porttitor</a:t>
            </a:r>
            <a:r>
              <a:rPr lang="en-US" sz="10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000" b="1" i="1" dirty="0" err="1">
                <a:solidFill>
                  <a:schemeClr val="accent1">
                    <a:lumMod val="50000"/>
                  </a:schemeClr>
                </a:solidFill>
              </a:rPr>
              <a:t>tellus</a:t>
            </a:r>
            <a:r>
              <a:rPr lang="en-US" sz="1000" b="1" i="1" dirty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sk-SK" sz="1000" b="1" i="1" dirty="0">
              <a:solidFill>
                <a:schemeClr val="accent1">
                  <a:lumMod val="50000"/>
                </a:schemeClr>
              </a:solidFill>
            </a:endParaRPr>
          </a:p>
          <a:p>
            <a:pPr marL="1080000" indent="-171450">
              <a:buFont typeface="Arial" panose="020B0604020202020204" pitchFamily="34" charset="0"/>
              <a:buChar char="•"/>
            </a:pPr>
            <a:r>
              <a:rPr lang="en-US" sz="1000" b="1" i="1" dirty="0">
                <a:solidFill>
                  <a:schemeClr val="accent1">
                    <a:lumMod val="75000"/>
                  </a:schemeClr>
                </a:solidFill>
              </a:rPr>
              <a:t>Nunc </a:t>
            </a:r>
            <a:r>
              <a:rPr lang="en-US" sz="1000" b="1" i="1" dirty="0" err="1">
                <a:solidFill>
                  <a:schemeClr val="accent1">
                    <a:lumMod val="75000"/>
                  </a:schemeClr>
                </a:solidFill>
              </a:rPr>
              <a:t>ut</a:t>
            </a:r>
            <a:r>
              <a:rPr lang="en-US" sz="1000" b="1" i="1" dirty="0">
                <a:solidFill>
                  <a:schemeClr val="accent1">
                    <a:lumMod val="75000"/>
                  </a:schemeClr>
                </a:solidFill>
              </a:rPr>
              <a:t> ipsum et lorem </a:t>
            </a:r>
            <a:r>
              <a:rPr lang="en-US" sz="1000" b="1" i="1" dirty="0" err="1">
                <a:solidFill>
                  <a:schemeClr val="accent1">
                    <a:lumMod val="75000"/>
                  </a:schemeClr>
                </a:solidFill>
              </a:rPr>
              <a:t>ultricies</a:t>
            </a:r>
            <a:r>
              <a:rPr lang="en-US" sz="1000" b="1" i="1" dirty="0">
                <a:solidFill>
                  <a:schemeClr val="accent1">
                    <a:lumMod val="75000"/>
                  </a:schemeClr>
                </a:solidFill>
              </a:rPr>
              <a:t> porta id vitae </a:t>
            </a:r>
            <a:r>
              <a:rPr lang="en-US" sz="1000" b="1" i="1" dirty="0" err="1">
                <a:solidFill>
                  <a:schemeClr val="accent1">
                    <a:lumMod val="75000"/>
                  </a:schemeClr>
                </a:solidFill>
              </a:rPr>
              <a:t>leo</a:t>
            </a:r>
            <a:r>
              <a:rPr lang="en-US" sz="1000" b="1" i="1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1080000" indent="-171450">
              <a:buFont typeface="Arial" panose="020B0604020202020204" pitchFamily="34" charset="0"/>
              <a:buChar char="•"/>
            </a:pPr>
            <a:r>
              <a:rPr lang="en-US" sz="1000" b="1" i="1" dirty="0" err="1">
                <a:solidFill>
                  <a:schemeClr val="accent1">
                    <a:lumMod val="50000"/>
                  </a:schemeClr>
                </a:solidFill>
              </a:rPr>
              <a:t>Proin</a:t>
            </a:r>
            <a:r>
              <a:rPr lang="en-US" sz="1000" b="1" i="1" dirty="0">
                <a:solidFill>
                  <a:schemeClr val="accent1">
                    <a:lumMod val="50000"/>
                  </a:schemeClr>
                </a:solidFill>
              </a:rPr>
              <a:t> non ante </a:t>
            </a:r>
            <a:r>
              <a:rPr lang="en-US" sz="1000" b="1" i="1" dirty="0" err="1">
                <a:solidFill>
                  <a:schemeClr val="accent1">
                    <a:lumMod val="50000"/>
                  </a:schemeClr>
                </a:solidFill>
              </a:rPr>
              <a:t>varius</a:t>
            </a:r>
            <a:r>
              <a:rPr lang="en-US" sz="1000" b="1" i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1000" b="1" i="1" dirty="0" err="1">
                <a:solidFill>
                  <a:schemeClr val="accent1">
                    <a:lumMod val="50000"/>
                  </a:schemeClr>
                </a:solidFill>
              </a:rPr>
              <a:t>posuere</a:t>
            </a:r>
            <a:r>
              <a:rPr lang="en-US" sz="10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000" b="1" i="1" dirty="0" err="1">
                <a:solidFill>
                  <a:schemeClr val="accent1">
                    <a:lumMod val="50000"/>
                  </a:schemeClr>
                </a:solidFill>
              </a:rPr>
              <a:t>tellus</a:t>
            </a:r>
            <a:r>
              <a:rPr lang="en-US" sz="1000" b="1" i="1" dirty="0">
                <a:solidFill>
                  <a:schemeClr val="accent1">
                    <a:lumMod val="50000"/>
                  </a:schemeClr>
                </a:solidFill>
              </a:rPr>
              <a:t> ac, </a:t>
            </a:r>
            <a:r>
              <a:rPr lang="en-US" sz="1000" b="1" i="1" dirty="0" err="1">
                <a:solidFill>
                  <a:schemeClr val="accent1">
                    <a:lumMod val="50000"/>
                  </a:schemeClr>
                </a:solidFill>
              </a:rPr>
              <a:t>sollicitudin</a:t>
            </a:r>
            <a:r>
              <a:rPr lang="en-US" sz="10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000" b="1" i="1" dirty="0" err="1">
                <a:solidFill>
                  <a:schemeClr val="accent1">
                    <a:lumMod val="50000"/>
                  </a:schemeClr>
                </a:solidFill>
              </a:rPr>
              <a:t>neque</a:t>
            </a:r>
            <a:r>
              <a:rPr lang="en-US" sz="1000" b="1" i="1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marL="1080000" indent="-171450">
              <a:buFont typeface="Arial" panose="020B0604020202020204" pitchFamily="34" charset="0"/>
              <a:buChar char="•"/>
            </a:pPr>
            <a:r>
              <a:rPr lang="en-US" sz="1000" b="1" i="1" dirty="0" err="1">
                <a:solidFill>
                  <a:schemeClr val="accent1">
                    <a:lumMod val="75000"/>
                  </a:schemeClr>
                </a:solidFill>
              </a:rPr>
              <a:t>Praesent</a:t>
            </a:r>
            <a:r>
              <a:rPr lang="en-US" sz="1000" b="1" i="1" dirty="0">
                <a:solidFill>
                  <a:schemeClr val="accent1">
                    <a:lumMod val="75000"/>
                  </a:schemeClr>
                </a:solidFill>
              </a:rPr>
              <a:t> id </a:t>
            </a:r>
            <a:r>
              <a:rPr lang="en-US" sz="1000" b="1" i="1" dirty="0" err="1">
                <a:solidFill>
                  <a:schemeClr val="accent1">
                    <a:lumMod val="75000"/>
                  </a:schemeClr>
                </a:solidFill>
              </a:rPr>
              <a:t>orci</a:t>
            </a:r>
            <a:r>
              <a:rPr lang="en-US" sz="10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000" b="1" i="1" dirty="0" err="1">
                <a:solidFill>
                  <a:schemeClr val="accent1">
                    <a:lumMod val="75000"/>
                  </a:schemeClr>
                </a:solidFill>
              </a:rPr>
              <a:t>bibendum</a:t>
            </a:r>
            <a:r>
              <a:rPr lang="en-US" sz="1000" b="1" i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1000" b="1" i="1" dirty="0" err="1">
                <a:solidFill>
                  <a:schemeClr val="accent1">
                    <a:lumMod val="75000"/>
                  </a:schemeClr>
                </a:solidFill>
              </a:rPr>
              <a:t>iaculis</a:t>
            </a:r>
            <a:r>
              <a:rPr lang="en-US" sz="10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000" b="1" i="1" dirty="0" err="1">
                <a:solidFill>
                  <a:schemeClr val="accent1">
                    <a:lumMod val="75000"/>
                  </a:schemeClr>
                </a:solidFill>
              </a:rPr>
              <a:t>neque</a:t>
            </a:r>
            <a:r>
              <a:rPr lang="en-US" sz="1000" b="1" i="1" dirty="0">
                <a:solidFill>
                  <a:schemeClr val="accent1">
                    <a:lumMod val="75000"/>
                  </a:schemeClr>
                </a:solidFill>
              </a:rPr>
              <a:t> in, </a:t>
            </a:r>
            <a:r>
              <a:rPr lang="en-US" sz="1000" b="1" i="1" dirty="0" err="1">
                <a:solidFill>
                  <a:schemeClr val="accent1">
                    <a:lumMod val="75000"/>
                  </a:schemeClr>
                </a:solidFill>
              </a:rPr>
              <a:t>egestas</a:t>
            </a:r>
            <a:r>
              <a:rPr lang="en-US" sz="10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000" b="1" i="1" dirty="0" err="1">
                <a:solidFill>
                  <a:schemeClr val="accent1">
                    <a:lumMod val="75000"/>
                  </a:schemeClr>
                </a:solidFill>
              </a:rPr>
              <a:t>justo</a:t>
            </a:r>
            <a:r>
              <a:rPr lang="en-US" sz="1000" b="1" i="1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1080000" indent="-171450">
              <a:buFont typeface="Arial" panose="020B0604020202020204" pitchFamily="34" charset="0"/>
              <a:buChar char="•"/>
            </a:pPr>
            <a:r>
              <a:rPr lang="en-US" sz="1000" b="1" i="1" dirty="0" err="1">
                <a:solidFill>
                  <a:schemeClr val="accent1">
                    <a:lumMod val="50000"/>
                  </a:schemeClr>
                </a:solidFill>
              </a:rPr>
              <a:t>Donec</a:t>
            </a:r>
            <a:r>
              <a:rPr lang="en-US" sz="10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000" b="1" i="1" dirty="0" err="1">
                <a:solidFill>
                  <a:schemeClr val="accent1">
                    <a:lumMod val="50000"/>
                  </a:schemeClr>
                </a:solidFill>
              </a:rPr>
              <a:t>tempor</a:t>
            </a:r>
            <a:r>
              <a:rPr lang="en-US" sz="10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000" b="1" i="1" dirty="0" err="1">
                <a:solidFill>
                  <a:schemeClr val="accent1">
                    <a:lumMod val="50000"/>
                  </a:schemeClr>
                </a:solidFill>
              </a:rPr>
              <a:t>sapien</a:t>
            </a:r>
            <a:r>
              <a:rPr lang="en-US" sz="1000" b="1" i="1" dirty="0">
                <a:solidFill>
                  <a:schemeClr val="accent1">
                    <a:lumMod val="50000"/>
                  </a:schemeClr>
                </a:solidFill>
              </a:rPr>
              <a:t> in </a:t>
            </a:r>
            <a:r>
              <a:rPr lang="en-US" sz="1000" b="1" i="1" dirty="0" err="1">
                <a:solidFill>
                  <a:schemeClr val="accent1">
                    <a:lumMod val="50000"/>
                  </a:schemeClr>
                </a:solidFill>
              </a:rPr>
              <a:t>nisl</a:t>
            </a:r>
            <a:r>
              <a:rPr lang="en-US" sz="10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000" b="1" i="1" dirty="0" err="1">
                <a:solidFill>
                  <a:schemeClr val="accent1">
                    <a:lumMod val="50000"/>
                  </a:schemeClr>
                </a:solidFill>
              </a:rPr>
              <a:t>sollicitudin</a:t>
            </a:r>
            <a:r>
              <a:rPr lang="en-US" sz="10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000" b="1" i="1" dirty="0" err="1">
                <a:solidFill>
                  <a:schemeClr val="accent1">
                    <a:lumMod val="50000"/>
                  </a:schemeClr>
                </a:solidFill>
              </a:rPr>
              <a:t>volutpat</a:t>
            </a:r>
            <a:r>
              <a:rPr lang="en-US" sz="1000" b="1" i="1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marL="1080000" indent="-171450">
              <a:buFont typeface="Arial" panose="020B0604020202020204" pitchFamily="34" charset="0"/>
              <a:buChar char="•"/>
            </a:pPr>
            <a:r>
              <a:rPr lang="en-US" sz="1000" b="1" i="1" dirty="0" err="1">
                <a:solidFill>
                  <a:schemeClr val="accent1">
                    <a:lumMod val="75000"/>
                  </a:schemeClr>
                </a:solidFill>
              </a:rPr>
              <a:t>Etiam</a:t>
            </a:r>
            <a:r>
              <a:rPr lang="en-US" sz="10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000" b="1" i="1" dirty="0" err="1">
                <a:solidFill>
                  <a:schemeClr val="accent1">
                    <a:lumMod val="75000"/>
                  </a:schemeClr>
                </a:solidFill>
              </a:rPr>
              <a:t>imperdiet</a:t>
            </a:r>
            <a:r>
              <a:rPr lang="en-US" sz="1000" b="1" i="1" dirty="0">
                <a:solidFill>
                  <a:schemeClr val="accent1">
                    <a:lumMod val="75000"/>
                  </a:schemeClr>
                </a:solidFill>
              </a:rPr>
              <a:t> magna vitae dolor </a:t>
            </a:r>
            <a:r>
              <a:rPr lang="en-US" sz="1000" b="1" i="1" dirty="0" err="1">
                <a:solidFill>
                  <a:schemeClr val="accent1">
                    <a:lumMod val="75000"/>
                  </a:schemeClr>
                </a:solidFill>
              </a:rPr>
              <a:t>egestas</a:t>
            </a:r>
            <a:r>
              <a:rPr lang="en-US" sz="1000" b="1" i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1000" b="1" i="1" dirty="0" err="1">
                <a:solidFill>
                  <a:schemeClr val="accent1">
                    <a:lumMod val="75000"/>
                  </a:schemeClr>
                </a:solidFill>
              </a:rPr>
              <a:t>ultricies</a:t>
            </a:r>
            <a:r>
              <a:rPr lang="en-US" sz="10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000" b="1" i="1" dirty="0" err="1">
                <a:solidFill>
                  <a:schemeClr val="accent1">
                    <a:lumMod val="75000"/>
                  </a:schemeClr>
                </a:solidFill>
              </a:rPr>
              <a:t>molestie</a:t>
            </a:r>
            <a:r>
              <a:rPr lang="en-US" sz="10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000" b="1" i="1" dirty="0" err="1">
                <a:solidFill>
                  <a:schemeClr val="accent1">
                    <a:lumMod val="75000"/>
                  </a:schemeClr>
                </a:solidFill>
              </a:rPr>
              <a:t>justo</a:t>
            </a:r>
            <a:r>
              <a:rPr lang="en-US" sz="10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000" b="1" i="1" dirty="0" err="1">
                <a:solidFill>
                  <a:schemeClr val="accent1">
                    <a:lumMod val="75000"/>
                  </a:schemeClr>
                </a:solidFill>
              </a:rPr>
              <a:t>sollicitudin</a:t>
            </a:r>
            <a:r>
              <a:rPr lang="en-US" sz="1000" b="1" i="1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1080000" indent="-171450">
              <a:buFont typeface="Arial" panose="020B0604020202020204" pitchFamily="34" charset="0"/>
              <a:buChar char="•"/>
            </a:pPr>
            <a:r>
              <a:rPr lang="en-US" sz="1000" b="1" i="1" dirty="0" err="1">
                <a:solidFill>
                  <a:schemeClr val="accent1">
                    <a:lumMod val="50000"/>
                  </a:schemeClr>
                </a:solidFill>
              </a:rPr>
              <a:t>Proin</a:t>
            </a:r>
            <a:r>
              <a:rPr lang="en-US" sz="10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000" b="1" i="1" dirty="0" err="1">
                <a:solidFill>
                  <a:schemeClr val="accent1">
                    <a:lumMod val="50000"/>
                  </a:schemeClr>
                </a:solidFill>
              </a:rPr>
              <a:t>eget</a:t>
            </a:r>
            <a:r>
              <a:rPr lang="en-US" sz="1000" b="1" i="1" dirty="0">
                <a:solidFill>
                  <a:schemeClr val="accent1">
                    <a:lumMod val="50000"/>
                  </a:schemeClr>
                </a:solidFill>
              </a:rPr>
              <a:t> dui gravida, </a:t>
            </a:r>
            <a:r>
              <a:rPr lang="en-US" sz="1000" b="1" i="1" dirty="0" err="1">
                <a:solidFill>
                  <a:schemeClr val="accent1">
                    <a:lumMod val="50000"/>
                  </a:schemeClr>
                </a:solidFill>
              </a:rPr>
              <a:t>iaculis</a:t>
            </a:r>
            <a:r>
              <a:rPr lang="en-US" sz="10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000" b="1" i="1" dirty="0" err="1">
                <a:solidFill>
                  <a:schemeClr val="accent1">
                    <a:lumMod val="50000"/>
                  </a:schemeClr>
                </a:solidFill>
              </a:rPr>
              <a:t>lectus</a:t>
            </a:r>
            <a:r>
              <a:rPr lang="en-US" sz="1000" b="1" i="1" dirty="0">
                <a:solidFill>
                  <a:schemeClr val="accent1">
                    <a:lumMod val="50000"/>
                  </a:schemeClr>
                </a:solidFill>
              </a:rPr>
              <a:t> at, </a:t>
            </a:r>
            <a:r>
              <a:rPr lang="en-US" sz="1000" b="1" i="1" dirty="0" err="1">
                <a:solidFill>
                  <a:schemeClr val="accent1">
                    <a:lumMod val="50000"/>
                  </a:schemeClr>
                </a:solidFill>
              </a:rPr>
              <a:t>porttitor</a:t>
            </a:r>
            <a:r>
              <a:rPr lang="en-US" sz="10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000" b="1" i="1" dirty="0" err="1">
                <a:solidFill>
                  <a:schemeClr val="accent1">
                    <a:lumMod val="50000"/>
                  </a:schemeClr>
                </a:solidFill>
              </a:rPr>
              <a:t>tellus</a:t>
            </a:r>
            <a:r>
              <a:rPr lang="en-US" sz="1000" b="1" i="1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marL="1080000" indent="-171450">
              <a:buFont typeface="Arial" panose="020B0604020202020204" pitchFamily="34" charset="0"/>
              <a:buChar char="•"/>
            </a:pPr>
            <a:r>
              <a:rPr lang="en-US" sz="1000" b="1" i="1" dirty="0">
                <a:solidFill>
                  <a:srgbClr val="C00000"/>
                </a:solidFill>
              </a:rPr>
              <a:t>Nunc </a:t>
            </a:r>
            <a:r>
              <a:rPr lang="en-US" sz="1000" b="1" i="1" dirty="0" err="1">
                <a:solidFill>
                  <a:srgbClr val="C00000"/>
                </a:solidFill>
              </a:rPr>
              <a:t>ut</a:t>
            </a:r>
            <a:r>
              <a:rPr lang="en-US" sz="1000" b="1" i="1" dirty="0">
                <a:solidFill>
                  <a:srgbClr val="C00000"/>
                </a:solidFill>
              </a:rPr>
              <a:t> ipsum et lorem </a:t>
            </a:r>
            <a:r>
              <a:rPr lang="en-US" sz="1000" b="1" i="1" dirty="0" err="1">
                <a:solidFill>
                  <a:srgbClr val="C00000"/>
                </a:solidFill>
              </a:rPr>
              <a:t>ultricies</a:t>
            </a:r>
            <a:r>
              <a:rPr lang="en-US" sz="1000" b="1" i="1" dirty="0">
                <a:solidFill>
                  <a:srgbClr val="C00000"/>
                </a:solidFill>
              </a:rPr>
              <a:t> porta id vitae </a:t>
            </a:r>
            <a:r>
              <a:rPr lang="en-US" sz="1000" b="1" i="1" dirty="0" err="1">
                <a:solidFill>
                  <a:srgbClr val="C00000"/>
                </a:solidFill>
              </a:rPr>
              <a:t>leo</a:t>
            </a:r>
            <a:r>
              <a:rPr lang="en-US" sz="1000" b="1" i="1" dirty="0">
                <a:solidFill>
                  <a:srgbClr val="C00000"/>
                </a:solidFill>
              </a:rPr>
              <a:t>.</a:t>
            </a:r>
          </a:p>
          <a:p>
            <a:pPr marL="1080000" indent="-171450">
              <a:buFont typeface="Arial" panose="020B0604020202020204" pitchFamily="34" charset="0"/>
              <a:buChar char="•"/>
            </a:pPr>
            <a:r>
              <a:rPr lang="en-US" sz="1000" b="1" i="1" dirty="0" err="1">
                <a:solidFill>
                  <a:schemeClr val="accent1">
                    <a:lumMod val="75000"/>
                  </a:schemeClr>
                </a:solidFill>
              </a:rPr>
              <a:t>Proin</a:t>
            </a:r>
            <a:r>
              <a:rPr lang="en-US" sz="1000" b="1" i="1" dirty="0">
                <a:solidFill>
                  <a:schemeClr val="accent1">
                    <a:lumMod val="75000"/>
                  </a:schemeClr>
                </a:solidFill>
              </a:rPr>
              <a:t> non ante </a:t>
            </a:r>
            <a:r>
              <a:rPr lang="en-US" sz="1000" b="1" i="1" dirty="0" err="1">
                <a:solidFill>
                  <a:schemeClr val="accent1">
                    <a:lumMod val="75000"/>
                  </a:schemeClr>
                </a:solidFill>
              </a:rPr>
              <a:t>varius</a:t>
            </a:r>
            <a:r>
              <a:rPr lang="en-US" sz="1000" b="1" i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1000" b="1" i="1" dirty="0" err="1">
                <a:solidFill>
                  <a:schemeClr val="accent1">
                    <a:lumMod val="75000"/>
                  </a:schemeClr>
                </a:solidFill>
              </a:rPr>
              <a:t>posuere</a:t>
            </a:r>
            <a:r>
              <a:rPr lang="en-US" sz="10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000" b="1" i="1" dirty="0" err="1">
                <a:solidFill>
                  <a:schemeClr val="accent1">
                    <a:lumMod val="75000"/>
                  </a:schemeClr>
                </a:solidFill>
              </a:rPr>
              <a:t>tellus</a:t>
            </a:r>
            <a:r>
              <a:rPr lang="en-US" sz="1000" b="1" i="1" dirty="0">
                <a:solidFill>
                  <a:schemeClr val="accent1">
                    <a:lumMod val="75000"/>
                  </a:schemeClr>
                </a:solidFill>
              </a:rPr>
              <a:t> ac, </a:t>
            </a:r>
            <a:r>
              <a:rPr lang="en-US" sz="1000" b="1" i="1" dirty="0" err="1">
                <a:solidFill>
                  <a:schemeClr val="accent1">
                    <a:lumMod val="75000"/>
                  </a:schemeClr>
                </a:solidFill>
              </a:rPr>
              <a:t>sollicitudin</a:t>
            </a:r>
            <a:r>
              <a:rPr lang="en-US" sz="10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000" b="1" i="1" dirty="0" err="1">
                <a:solidFill>
                  <a:schemeClr val="accent1">
                    <a:lumMod val="75000"/>
                  </a:schemeClr>
                </a:solidFill>
              </a:rPr>
              <a:t>neque</a:t>
            </a:r>
            <a:r>
              <a:rPr lang="en-US" sz="1000" b="1" i="1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1080000" indent="-171450">
              <a:buFont typeface="Arial" panose="020B0604020202020204" pitchFamily="34" charset="0"/>
              <a:buChar char="•"/>
            </a:pPr>
            <a:r>
              <a:rPr lang="en-US" sz="1000" b="1" i="1" dirty="0" err="1">
                <a:solidFill>
                  <a:schemeClr val="accent1">
                    <a:lumMod val="50000"/>
                  </a:schemeClr>
                </a:solidFill>
              </a:rPr>
              <a:t>Praesent</a:t>
            </a:r>
            <a:r>
              <a:rPr lang="en-US" sz="1000" b="1" i="1" dirty="0">
                <a:solidFill>
                  <a:schemeClr val="accent1">
                    <a:lumMod val="50000"/>
                  </a:schemeClr>
                </a:solidFill>
              </a:rPr>
              <a:t> id </a:t>
            </a:r>
            <a:r>
              <a:rPr lang="en-US" sz="1000" b="1" i="1" dirty="0" err="1">
                <a:solidFill>
                  <a:schemeClr val="accent1">
                    <a:lumMod val="50000"/>
                  </a:schemeClr>
                </a:solidFill>
              </a:rPr>
              <a:t>orci</a:t>
            </a:r>
            <a:r>
              <a:rPr lang="en-US" sz="10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000" b="1" i="1" dirty="0" err="1">
                <a:solidFill>
                  <a:schemeClr val="accent1">
                    <a:lumMod val="50000"/>
                  </a:schemeClr>
                </a:solidFill>
              </a:rPr>
              <a:t>bibendum</a:t>
            </a:r>
            <a:r>
              <a:rPr lang="en-US" sz="1000" b="1" i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1000" b="1" i="1" dirty="0" err="1">
                <a:solidFill>
                  <a:schemeClr val="accent1">
                    <a:lumMod val="50000"/>
                  </a:schemeClr>
                </a:solidFill>
              </a:rPr>
              <a:t>iaculis</a:t>
            </a:r>
            <a:r>
              <a:rPr lang="en-US" sz="10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000" b="1" i="1" dirty="0" err="1">
                <a:solidFill>
                  <a:schemeClr val="accent1">
                    <a:lumMod val="50000"/>
                  </a:schemeClr>
                </a:solidFill>
              </a:rPr>
              <a:t>neque</a:t>
            </a:r>
            <a:r>
              <a:rPr lang="en-US" sz="1000" b="1" i="1" dirty="0">
                <a:solidFill>
                  <a:schemeClr val="accent1">
                    <a:lumMod val="50000"/>
                  </a:schemeClr>
                </a:solidFill>
              </a:rPr>
              <a:t> in, </a:t>
            </a:r>
            <a:r>
              <a:rPr lang="en-US" sz="1000" b="1" i="1" dirty="0" err="1">
                <a:solidFill>
                  <a:schemeClr val="accent1">
                    <a:lumMod val="50000"/>
                  </a:schemeClr>
                </a:solidFill>
              </a:rPr>
              <a:t>egestas</a:t>
            </a:r>
            <a:r>
              <a:rPr lang="en-US" sz="10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000" b="1" i="1" dirty="0" err="1">
                <a:solidFill>
                  <a:schemeClr val="accent1">
                    <a:lumMod val="50000"/>
                  </a:schemeClr>
                </a:solidFill>
              </a:rPr>
              <a:t>justo</a:t>
            </a:r>
            <a:r>
              <a:rPr lang="en-US" sz="1000" b="1" i="1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marL="1080000" indent="-171450">
              <a:buFont typeface="Arial" panose="020B0604020202020204" pitchFamily="34" charset="0"/>
              <a:buChar char="•"/>
            </a:pPr>
            <a:r>
              <a:rPr lang="en-US" sz="1000" b="1" i="1" dirty="0" err="1">
                <a:solidFill>
                  <a:schemeClr val="accent1">
                    <a:lumMod val="75000"/>
                  </a:schemeClr>
                </a:solidFill>
              </a:rPr>
              <a:t>Donec</a:t>
            </a:r>
            <a:r>
              <a:rPr lang="en-US" sz="10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000" b="1" i="1" dirty="0" err="1">
                <a:solidFill>
                  <a:schemeClr val="accent1">
                    <a:lumMod val="75000"/>
                  </a:schemeClr>
                </a:solidFill>
              </a:rPr>
              <a:t>tempor</a:t>
            </a:r>
            <a:r>
              <a:rPr lang="en-US" sz="10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000" b="1" i="1" dirty="0" err="1">
                <a:solidFill>
                  <a:schemeClr val="accent1">
                    <a:lumMod val="75000"/>
                  </a:schemeClr>
                </a:solidFill>
              </a:rPr>
              <a:t>sapien</a:t>
            </a:r>
            <a:r>
              <a:rPr lang="en-US" sz="1000" b="1" i="1" dirty="0">
                <a:solidFill>
                  <a:schemeClr val="accent1">
                    <a:lumMod val="75000"/>
                  </a:schemeClr>
                </a:solidFill>
              </a:rPr>
              <a:t> in </a:t>
            </a:r>
            <a:r>
              <a:rPr lang="en-US" sz="1000" b="1" i="1" dirty="0" err="1">
                <a:solidFill>
                  <a:schemeClr val="accent1">
                    <a:lumMod val="75000"/>
                  </a:schemeClr>
                </a:solidFill>
              </a:rPr>
              <a:t>nisl</a:t>
            </a:r>
            <a:r>
              <a:rPr lang="en-US" sz="10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000" b="1" i="1" dirty="0" err="1">
                <a:solidFill>
                  <a:schemeClr val="accent1">
                    <a:lumMod val="75000"/>
                  </a:schemeClr>
                </a:solidFill>
              </a:rPr>
              <a:t>sollicitudin</a:t>
            </a:r>
            <a:r>
              <a:rPr lang="en-US" sz="10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000" b="1" i="1" dirty="0" err="1">
                <a:solidFill>
                  <a:schemeClr val="accent1">
                    <a:lumMod val="75000"/>
                  </a:schemeClr>
                </a:solidFill>
              </a:rPr>
              <a:t>volutpat</a:t>
            </a:r>
            <a:r>
              <a:rPr lang="en-US" sz="1000" b="1" i="1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1080000" indent="-171450">
              <a:buFont typeface="Arial" panose="020B0604020202020204" pitchFamily="34" charset="0"/>
              <a:buChar char="•"/>
            </a:pPr>
            <a:r>
              <a:rPr lang="en-US" sz="1000" b="1" i="1" dirty="0" err="1">
                <a:solidFill>
                  <a:schemeClr val="accent1">
                    <a:lumMod val="50000"/>
                  </a:schemeClr>
                </a:solidFill>
              </a:rPr>
              <a:t>Etiam</a:t>
            </a:r>
            <a:r>
              <a:rPr lang="en-US" sz="10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000" b="1" i="1" dirty="0" err="1">
                <a:solidFill>
                  <a:schemeClr val="accent1">
                    <a:lumMod val="50000"/>
                  </a:schemeClr>
                </a:solidFill>
              </a:rPr>
              <a:t>imperdiet</a:t>
            </a:r>
            <a:r>
              <a:rPr lang="en-US" sz="1000" b="1" i="1" dirty="0">
                <a:solidFill>
                  <a:schemeClr val="accent1">
                    <a:lumMod val="50000"/>
                  </a:schemeClr>
                </a:solidFill>
              </a:rPr>
              <a:t> magna vitae dolor </a:t>
            </a:r>
            <a:r>
              <a:rPr lang="en-US" sz="1000" b="1" i="1" dirty="0" err="1">
                <a:solidFill>
                  <a:schemeClr val="accent1">
                    <a:lumMod val="50000"/>
                  </a:schemeClr>
                </a:solidFill>
              </a:rPr>
              <a:t>egestas</a:t>
            </a:r>
            <a:r>
              <a:rPr lang="en-US" sz="1000" b="1" i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1000" b="1" i="1" dirty="0" err="1">
                <a:solidFill>
                  <a:schemeClr val="accent1">
                    <a:lumMod val="50000"/>
                  </a:schemeClr>
                </a:solidFill>
              </a:rPr>
              <a:t>ultricies</a:t>
            </a:r>
            <a:r>
              <a:rPr lang="en-US" sz="10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000" b="1" i="1" dirty="0" err="1">
                <a:solidFill>
                  <a:schemeClr val="accent1">
                    <a:lumMod val="50000"/>
                  </a:schemeClr>
                </a:solidFill>
              </a:rPr>
              <a:t>molestie</a:t>
            </a:r>
            <a:r>
              <a:rPr lang="en-US" sz="10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000" b="1" i="1" dirty="0" err="1">
                <a:solidFill>
                  <a:schemeClr val="accent1">
                    <a:lumMod val="50000"/>
                  </a:schemeClr>
                </a:solidFill>
              </a:rPr>
              <a:t>justo</a:t>
            </a:r>
            <a:r>
              <a:rPr lang="en-US" sz="10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000" b="1" i="1" dirty="0" err="1">
                <a:solidFill>
                  <a:schemeClr val="accent1">
                    <a:lumMod val="50000"/>
                  </a:schemeClr>
                </a:solidFill>
              </a:rPr>
              <a:t>sollicitudin</a:t>
            </a:r>
            <a:r>
              <a:rPr lang="en-US" sz="1000" b="1" i="1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marL="1080000" indent="-171450">
              <a:buFont typeface="Arial" panose="020B0604020202020204" pitchFamily="34" charset="0"/>
              <a:buChar char="•"/>
            </a:pPr>
            <a:r>
              <a:rPr lang="en-US" sz="1000" b="1" i="1" dirty="0" err="1">
                <a:solidFill>
                  <a:schemeClr val="accent1">
                    <a:lumMod val="75000"/>
                  </a:schemeClr>
                </a:solidFill>
              </a:rPr>
              <a:t>Proin</a:t>
            </a:r>
            <a:r>
              <a:rPr lang="en-US" sz="10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000" b="1" i="1" dirty="0" err="1">
                <a:solidFill>
                  <a:schemeClr val="accent1">
                    <a:lumMod val="75000"/>
                  </a:schemeClr>
                </a:solidFill>
              </a:rPr>
              <a:t>eget</a:t>
            </a:r>
            <a:r>
              <a:rPr lang="en-US" sz="1000" b="1" i="1" dirty="0">
                <a:solidFill>
                  <a:schemeClr val="accent1">
                    <a:lumMod val="75000"/>
                  </a:schemeClr>
                </a:solidFill>
              </a:rPr>
              <a:t> dui gravida, </a:t>
            </a:r>
            <a:r>
              <a:rPr lang="en-US" sz="1000" b="1" i="1" dirty="0" err="1">
                <a:solidFill>
                  <a:schemeClr val="accent1">
                    <a:lumMod val="75000"/>
                  </a:schemeClr>
                </a:solidFill>
              </a:rPr>
              <a:t>iaculis</a:t>
            </a:r>
            <a:r>
              <a:rPr lang="en-US" sz="10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000" b="1" i="1" dirty="0" err="1">
                <a:solidFill>
                  <a:schemeClr val="accent1">
                    <a:lumMod val="75000"/>
                  </a:schemeClr>
                </a:solidFill>
              </a:rPr>
              <a:t>lectus</a:t>
            </a:r>
            <a:r>
              <a:rPr lang="en-US" sz="1000" b="1" i="1" dirty="0">
                <a:solidFill>
                  <a:schemeClr val="accent1">
                    <a:lumMod val="75000"/>
                  </a:schemeClr>
                </a:solidFill>
              </a:rPr>
              <a:t> at, </a:t>
            </a:r>
            <a:r>
              <a:rPr lang="en-US" sz="1000" b="1" i="1" dirty="0" err="1">
                <a:solidFill>
                  <a:schemeClr val="accent1">
                    <a:lumMod val="75000"/>
                  </a:schemeClr>
                </a:solidFill>
              </a:rPr>
              <a:t>porttitor</a:t>
            </a:r>
            <a:r>
              <a:rPr lang="en-US" sz="10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000" b="1" i="1" dirty="0" err="1">
                <a:solidFill>
                  <a:schemeClr val="accent1">
                    <a:lumMod val="75000"/>
                  </a:schemeClr>
                </a:solidFill>
              </a:rPr>
              <a:t>tellus</a:t>
            </a:r>
            <a:r>
              <a:rPr lang="en-US" sz="1000" b="1" i="1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n-US" sz="1000" b="1" i="1" dirty="0">
              <a:solidFill>
                <a:schemeClr val="accent1">
                  <a:lumMod val="75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550" y="1378269"/>
            <a:ext cx="190500" cy="1714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550" y="4861031"/>
            <a:ext cx="190500" cy="17145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03EA065-BF21-4AE4-ACDD-7B3511AF56D3}"/>
              </a:ext>
            </a:extLst>
          </p:cNvPr>
          <p:cNvSpPr txBox="1"/>
          <p:nvPr/>
        </p:nvSpPr>
        <p:spPr>
          <a:xfrm>
            <a:off x="796009" y="4688572"/>
            <a:ext cx="8133927" cy="1923604"/>
          </a:xfrm>
          <a:prstGeom prst="rect">
            <a:avLst/>
          </a:prstGeom>
          <a:noFill/>
        </p:spPr>
        <p:txBody>
          <a:bodyPr wrap="square" lIns="36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sk-SK" sz="2400" b="1" dirty="0">
                <a:solidFill>
                  <a:srgbClr val="084078"/>
                </a:solidFill>
                <a:ea typeface="Verdana" pitchFamily="34" charset="0"/>
                <a:cs typeface="Verdana" pitchFamily="34" charset="0"/>
              </a:rPr>
              <a:t>doplňujúce kritériá</a:t>
            </a:r>
            <a:endParaRPr lang="en-US" sz="2400" b="1" dirty="0">
              <a:solidFill>
                <a:srgbClr val="084078"/>
              </a:solidFill>
              <a:ea typeface="Verdana" pitchFamily="34" charset="0"/>
              <a:cs typeface="Verdana" pitchFamily="34" charset="0"/>
            </a:endParaRPr>
          </a:p>
          <a:p>
            <a:pPr marL="1080000" indent="-171450">
              <a:buFont typeface="Arial" panose="020B0604020202020204" pitchFamily="34" charset="0"/>
              <a:buChar char="•"/>
            </a:pPr>
            <a:r>
              <a:rPr lang="en-US" sz="1000" b="1" i="1" dirty="0">
                <a:solidFill>
                  <a:schemeClr val="accent1">
                    <a:lumMod val="75000"/>
                  </a:schemeClr>
                </a:solidFill>
              </a:rPr>
              <a:t>Nunc </a:t>
            </a:r>
            <a:r>
              <a:rPr lang="en-US" sz="1000" b="1" i="1" dirty="0" err="1">
                <a:solidFill>
                  <a:schemeClr val="accent1">
                    <a:lumMod val="75000"/>
                  </a:schemeClr>
                </a:solidFill>
              </a:rPr>
              <a:t>ut</a:t>
            </a:r>
            <a:r>
              <a:rPr lang="en-US" sz="1000" b="1" i="1" dirty="0">
                <a:solidFill>
                  <a:schemeClr val="accent1">
                    <a:lumMod val="75000"/>
                  </a:schemeClr>
                </a:solidFill>
              </a:rPr>
              <a:t> ipsum et lorem </a:t>
            </a:r>
            <a:r>
              <a:rPr lang="en-US" sz="1000" b="1" i="1" dirty="0" err="1">
                <a:solidFill>
                  <a:schemeClr val="accent1">
                    <a:lumMod val="75000"/>
                  </a:schemeClr>
                </a:solidFill>
              </a:rPr>
              <a:t>ultricies</a:t>
            </a:r>
            <a:r>
              <a:rPr lang="en-US" sz="1000" b="1" i="1" dirty="0">
                <a:solidFill>
                  <a:schemeClr val="accent1">
                    <a:lumMod val="75000"/>
                  </a:schemeClr>
                </a:solidFill>
              </a:rPr>
              <a:t> porta id vitae </a:t>
            </a:r>
            <a:r>
              <a:rPr lang="en-US" sz="1000" b="1" i="1" dirty="0" err="1">
                <a:solidFill>
                  <a:schemeClr val="accent1">
                    <a:lumMod val="75000"/>
                  </a:schemeClr>
                </a:solidFill>
              </a:rPr>
              <a:t>leo</a:t>
            </a:r>
            <a:r>
              <a:rPr lang="en-US" sz="1000" b="1" i="1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1080000" indent="-171450">
              <a:buFont typeface="Arial" panose="020B0604020202020204" pitchFamily="34" charset="0"/>
              <a:buChar char="•"/>
            </a:pPr>
            <a:r>
              <a:rPr lang="en-US" sz="1000" b="1" i="1" dirty="0" err="1">
                <a:solidFill>
                  <a:schemeClr val="accent1">
                    <a:lumMod val="50000"/>
                  </a:schemeClr>
                </a:solidFill>
              </a:rPr>
              <a:t>Proin</a:t>
            </a:r>
            <a:r>
              <a:rPr lang="en-US" sz="1000" b="1" i="1" dirty="0">
                <a:solidFill>
                  <a:schemeClr val="accent1">
                    <a:lumMod val="50000"/>
                  </a:schemeClr>
                </a:solidFill>
              </a:rPr>
              <a:t> non ante </a:t>
            </a:r>
            <a:r>
              <a:rPr lang="en-US" sz="1000" b="1" i="1" dirty="0" err="1">
                <a:solidFill>
                  <a:schemeClr val="accent1">
                    <a:lumMod val="50000"/>
                  </a:schemeClr>
                </a:solidFill>
              </a:rPr>
              <a:t>varius</a:t>
            </a:r>
            <a:r>
              <a:rPr lang="en-US" sz="1000" b="1" i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1000" b="1" i="1" dirty="0" err="1">
                <a:solidFill>
                  <a:schemeClr val="accent1">
                    <a:lumMod val="50000"/>
                  </a:schemeClr>
                </a:solidFill>
              </a:rPr>
              <a:t>posuere</a:t>
            </a:r>
            <a:r>
              <a:rPr lang="en-US" sz="10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000" b="1" i="1" dirty="0" err="1">
                <a:solidFill>
                  <a:schemeClr val="accent1">
                    <a:lumMod val="50000"/>
                  </a:schemeClr>
                </a:solidFill>
              </a:rPr>
              <a:t>tellus</a:t>
            </a:r>
            <a:r>
              <a:rPr lang="en-US" sz="1000" b="1" i="1" dirty="0">
                <a:solidFill>
                  <a:schemeClr val="accent1">
                    <a:lumMod val="50000"/>
                  </a:schemeClr>
                </a:solidFill>
              </a:rPr>
              <a:t> ac, </a:t>
            </a:r>
            <a:r>
              <a:rPr lang="en-US" sz="1000" b="1" i="1" dirty="0" err="1">
                <a:solidFill>
                  <a:schemeClr val="accent1">
                    <a:lumMod val="50000"/>
                  </a:schemeClr>
                </a:solidFill>
              </a:rPr>
              <a:t>sollicitudin</a:t>
            </a:r>
            <a:r>
              <a:rPr lang="en-US" sz="10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000" b="1" i="1" dirty="0" err="1">
                <a:solidFill>
                  <a:schemeClr val="accent1">
                    <a:lumMod val="50000"/>
                  </a:schemeClr>
                </a:solidFill>
              </a:rPr>
              <a:t>neque</a:t>
            </a:r>
            <a:r>
              <a:rPr lang="en-US" sz="1000" b="1" i="1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marL="1080000" indent="-171450">
              <a:buFont typeface="Arial" panose="020B0604020202020204" pitchFamily="34" charset="0"/>
              <a:buChar char="•"/>
            </a:pPr>
            <a:r>
              <a:rPr lang="en-US" sz="1000" b="1" i="1" dirty="0" err="1">
                <a:solidFill>
                  <a:schemeClr val="accent1">
                    <a:lumMod val="75000"/>
                  </a:schemeClr>
                </a:solidFill>
              </a:rPr>
              <a:t>Praesent</a:t>
            </a:r>
            <a:r>
              <a:rPr lang="en-US" sz="1000" b="1" i="1" dirty="0">
                <a:solidFill>
                  <a:schemeClr val="accent1">
                    <a:lumMod val="75000"/>
                  </a:schemeClr>
                </a:solidFill>
              </a:rPr>
              <a:t> id </a:t>
            </a:r>
            <a:r>
              <a:rPr lang="en-US" sz="1000" b="1" i="1" dirty="0" err="1">
                <a:solidFill>
                  <a:schemeClr val="accent1">
                    <a:lumMod val="75000"/>
                  </a:schemeClr>
                </a:solidFill>
              </a:rPr>
              <a:t>orci</a:t>
            </a:r>
            <a:r>
              <a:rPr lang="en-US" sz="10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000" b="1" i="1" dirty="0" err="1">
                <a:solidFill>
                  <a:schemeClr val="accent1">
                    <a:lumMod val="75000"/>
                  </a:schemeClr>
                </a:solidFill>
              </a:rPr>
              <a:t>bibendum</a:t>
            </a:r>
            <a:r>
              <a:rPr lang="en-US" sz="1000" b="1" i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1000" b="1" i="1" dirty="0" err="1">
                <a:solidFill>
                  <a:schemeClr val="accent1">
                    <a:lumMod val="75000"/>
                  </a:schemeClr>
                </a:solidFill>
              </a:rPr>
              <a:t>iaculis</a:t>
            </a:r>
            <a:r>
              <a:rPr lang="en-US" sz="10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000" b="1" i="1" dirty="0" err="1">
                <a:solidFill>
                  <a:schemeClr val="accent1">
                    <a:lumMod val="75000"/>
                  </a:schemeClr>
                </a:solidFill>
              </a:rPr>
              <a:t>neque</a:t>
            </a:r>
            <a:r>
              <a:rPr lang="en-US" sz="1000" b="1" i="1" dirty="0">
                <a:solidFill>
                  <a:schemeClr val="accent1">
                    <a:lumMod val="75000"/>
                  </a:schemeClr>
                </a:solidFill>
              </a:rPr>
              <a:t> in, </a:t>
            </a:r>
            <a:r>
              <a:rPr lang="en-US" sz="1000" b="1" i="1" dirty="0" err="1">
                <a:solidFill>
                  <a:schemeClr val="accent1">
                    <a:lumMod val="75000"/>
                  </a:schemeClr>
                </a:solidFill>
              </a:rPr>
              <a:t>egestas</a:t>
            </a:r>
            <a:r>
              <a:rPr lang="en-US" sz="10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000" b="1" i="1" dirty="0" err="1">
                <a:solidFill>
                  <a:schemeClr val="accent1">
                    <a:lumMod val="75000"/>
                  </a:schemeClr>
                </a:solidFill>
              </a:rPr>
              <a:t>justo</a:t>
            </a:r>
            <a:r>
              <a:rPr lang="en-US" sz="1000" b="1" i="1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1080000" indent="-171450">
              <a:buFont typeface="Arial" panose="020B0604020202020204" pitchFamily="34" charset="0"/>
              <a:buChar char="•"/>
            </a:pPr>
            <a:r>
              <a:rPr lang="en-US" sz="1000" b="1" i="1" dirty="0" err="1">
                <a:solidFill>
                  <a:schemeClr val="accent1">
                    <a:lumMod val="50000"/>
                  </a:schemeClr>
                </a:solidFill>
              </a:rPr>
              <a:t>Donec</a:t>
            </a:r>
            <a:r>
              <a:rPr lang="en-US" sz="10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000" b="1" i="1" dirty="0" err="1">
                <a:solidFill>
                  <a:schemeClr val="accent1">
                    <a:lumMod val="50000"/>
                  </a:schemeClr>
                </a:solidFill>
              </a:rPr>
              <a:t>tempor</a:t>
            </a:r>
            <a:r>
              <a:rPr lang="en-US" sz="10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000" b="1" i="1" dirty="0" err="1">
                <a:solidFill>
                  <a:schemeClr val="accent1">
                    <a:lumMod val="50000"/>
                  </a:schemeClr>
                </a:solidFill>
              </a:rPr>
              <a:t>sapien</a:t>
            </a:r>
            <a:r>
              <a:rPr lang="en-US" sz="1000" b="1" i="1" dirty="0">
                <a:solidFill>
                  <a:schemeClr val="accent1">
                    <a:lumMod val="50000"/>
                  </a:schemeClr>
                </a:solidFill>
              </a:rPr>
              <a:t> in </a:t>
            </a:r>
            <a:r>
              <a:rPr lang="en-US" sz="1000" b="1" i="1" dirty="0" err="1">
                <a:solidFill>
                  <a:schemeClr val="accent1">
                    <a:lumMod val="50000"/>
                  </a:schemeClr>
                </a:solidFill>
              </a:rPr>
              <a:t>nisl</a:t>
            </a:r>
            <a:r>
              <a:rPr lang="en-US" sz="10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000" b="1" i="1" dirty="0" err="1">
                <a:solidFill>
                  <a:schemeClr val="accent1">
                    <a:lumMod val="50000"/>
                  </a:schemeClr>
                </a:solidFill>
              </a:rPr>
              <a:t>sollicitudin</a:t>
            </a:r>
            <a:r>
              <a:rPr lang="en-US" sz="10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000" b="1" i="1" dirty="0" err="1">
                <a:solidFill>
                  <a:schemeClr val="accent1">
                    <a:lumMod val="50000"/>
                  </a:schemeClr>
                </a:solidFill>
              </a:rPr>
              <a:t>volutpat</a:t>
            </a:r>
            <a:r>
              <a:rPr lang="en-US" sz="1000" b="1" i="1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marL="1080000" indent="-171450">
              <a:buFont typeface="Arial" panose="020B0604020202020204" pitchFamily="34" charset="0"/>
              <a:buChar char="•"/>
            </a:pPr>
            <a:r>
              <a:rPr lang="en-US" sz="1000" b="1" i="1" dirty="0" err="1">
                <a:solidFill>
                  <a:schemeClr val="accent1">
                    <a:lumMod val="75000"/>
                  </a:schemeClr>
                </a:solidFill>
              </a:rPr>
              <a:t>Etiam</a:t>
            </a:r>
            <a:r>
              <a:rPr lang="en-US" sz="10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000" b="1" i="1" dirty="0" err="1">
                <a:solidFill>
                  <a:schemeClr val="accent1">
                    <a:lumMod val="75000"/>
                  </a:schemeClr>
                </a:solidFill>
              </a:rPr>
              <a:t>imperdiet</a:t>
            </a:r>
            <a:r>
              <a:rPr lang="en-US" sz="1000" b="1" i="1" dirty="0">
                <a:solidFill>
                  <a:schemeClr val="accent1">
                    <a:lumMod val="75000"/>
                  </a:schemeClr>
                </a:solidFill>
              </a:rPr>
              <a:t> magna vitae dolor </a:t>
            </a:r>
            <a:r>
              <a:rPr lang="en-US" sz="1000" b="1" i="1" dirty="0" err="1">
                <a:solidFill>
                  <a:schemeClr val="accent1">
                    <a:lumMod val="75000"/>
                  </a:schemeClr>
                </a:solidFill>
              </a:rPr>
              <a:t>egestas</a:t>
            </a:r>
            <a:r>
              <a:rPr lang="en-US" sz="1000" b="1" i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1000" b="1" i="1" dirty="0" err="1">
                <a:solidFill>
                  <a:schemeClr val="accent1">
                    <a:lumMod val="75000"/>
                  </a:schemeClr>
                </a:solidFill>
              </a:rPr>
              <a:t>ultricies</a:t>
            </a:r>
            <a:r>
              <a:rPr lang="en-US" sz="10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000" b="1" i="1" dirty="0" err="1">
                <a:solidFill>
                  <a:schemeClr val="accent1">
                    <a:lumMod val="75000"/>
                  </a:schemeClr>
                </a:solidFill>
              </a:rPr>
              <a:t>molestie</a:t>
            </a:r>
            <a:r>
              <a:rPr lang="en-US" sz="10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000" b="1" i="1" dirty="0" err="1">
                <a:solidFill>
                  <a:schemeClr val="accent1">
                    <a:lumMod val="75000"/>
                  </a:schemeClr>
                </a:solidFill>
              </a:rPr>
              <a:t>justo</a:t>
            </a:r>
            <a:r>
              <a:rPr lang="en-US" sz="10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000" b="1" i="1" dirty="0" err="1">
                <a:solidFill>
                  <a:schemeClr val="accent1">
                    <a:lumMod val="75000"/>
                  </a:schemeClr>
                </a:solidFill>
              </a:rPr>
              <a:t>sollicitudin</a:t>
            </a:r>
            <a:r>
              <a:rPr lang="en-US" sz="1000" b="1" i="1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1080000" indent="-171450">
              <a:buFont typeface="Arial" panose="020B0604020202020204" pitchFamily="34" charset="0"/>
              <a:buChar char="•"/>
            </a:pPr>
            <a:r>
              <a:rPr lang="en-US" sz="1000" b="1" i="1" dirty="0" err="1">
                <a:solidFill>
                  <a:schemeClr val="accent1">
                    <a:lumMod val="50000"/>
                  </a:schemeClr>
                </a:solidFill>
              </a:rPr>
              <a:t>Proin</a:t>
            </a:r>
            <a:r>
              <a:rPr lang="en-US" sz="10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000" b="1" i="1" dirty="0" err="1">
                <a:solidFill>
                  <a:schemeClr val="accent1">
                    <a:lumMod val="50000"/>
                  </a:schemeClr>
                </a:solidFill>
              </a:rPr>
              <a:t>eget</a:t>
            </a:r>
            <a:r>
              <a:rPr lang="en-US" sz="1000" b="1" i="1" dirty="0">
                <a:solidFill>
                  <a:schemeClr val="accent1">
                    <a:lumMod val="50000"/>
                  </a:schemeClr>
                </a:solidFill>
              </a:rPr>
              <a:t> dui gravida, </a:t>
            </a:r>
            <a:r>
              <a:rPr lang="en-US" sz="1000" b="1" i="1" dirty="0" err="1">
                <a:solidFill>
                  <a:schemeClr val="accent1">
                    <a:lumMod val="50000"/>
                  </a:schemeClr>
                </a:solidFill>
              </a:rPr>
              <a:t>iaculis</a:t>
            </a:r>
            <a:r>
              <a:rPr lang="en-US" sz="10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000" b="1" i="1" dirty="0" err="1">
                <a:solidFill>
                  <a:schemeClr val="accent1">
                    <a:lumMod val="50000"/>
                  </a:schemeClr>
                </a:solidFill>
              </a:rPr>
              <a:t>lectus</a:t>
            </a:r>
            <a:r>
              <a:rPr lang="en-US" sz="1000" b="1" i="1" dirty="0">
                <a:solidFill>
                  <a:schemeClr val="accent1">
                    <a:lumMod val="50000"/>
                  </a:schemeClr>
                </a:solidFill>
              </a:rPr>
              <a:t> at, </a:t>
            </a:r>
            <a:r>
              <a:rPr lang="en-US" sz="1000" b="1" i="1" dirty="0" err="1">
                <a:solidFill>
                  <a:schemeClr val="accent1">
                    <a:lumMod val="50000"/>
                  </a:schemeClr>
                </a:solidFill>
              </a:rPr>
              <a:t>porttitor</a:t>
            </a:r>
            <a:r>
              <a:rPr lang="en-US" sz="10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000" b="1" i="1" dirty="0" err="1">
                <a:solidFill>
                  <a:schemeClr val="accent1">
                    <a:lumMod val="50000"/>
                  </a:schemeClr>
                </a:solidFill>
              </a:rPr>
              <a:t>tellus</a:t>
            </a:r>
            <a:r>
              <a:rPr lang="en-US" sz="1000" b="1" i="1" dirty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sk-SK" sz="1000" b="1" i="1" dirty="0">
              <a:solidFill>
                <a:schemeClr val="accent1">
                  <a:lumMod val="50000"/>
                </a:schemeClr>
              </a:solidFill>
            </a:endParaRPr>
          </a:p>
          <a:p>
            <a:pPr marL="1080000" indent="-171450">
              <a:buFont typeface="Arial" panose="020B0604020202020204" pitchFamily="34" charset="0"/>
              <a:buChar char="•"/>
            </a:pPr>
            <a:r>
              <a:rPr lang="en-US" sz="1000" b="1" i="1" dirty="0">
                <a:solidFill>
                  <a:schemeClr val="accent1">
                    <a:lumMod val="75000"/>
                  </a:schemeClr>
                </a:solidFill>
              </a:rPr>
              <a:t>Nunc </a:t>
            </a:r>
            <a:r>
              <a:rPr lang="en-US" sz="1000" b="1" i="1" dirty="0" err="1">
                <a:solidFill>
                  <a:schemeClr val="accent1">
                    <a:lumMod val="75000"/>
                  </a:schemeClr>
                </a:solidFill>
              </a:rPr>
              <a:t>ut</a:t>
            </a:r>
            <a:r>
              <a:rPr lang="en-US" sz="1000" b="1" i="1" dirty="0">
                <a:solidFill>
                  <a:schemeClr val="accent1">
                    <a:lumMod val="75000"/>
                  </a:schemeClr>
                </a:solidFill>
              </a:rPr>
              <a:t> ipsum et lorem </a:t>
            </a:r>
            <a:r>
              <a:rPr lang="en-US" sz="1000" b="1" i="1" dirty="0" err="1">
                <a:solidFill>
                  <a:schemeClr val="accent1">
                    <a:lumMod val="75000"/>
                  </a:schemeClr>
                </a:solidFill>
              </a:rPr>
              <a:t>ultricies</a:t>
            </a:r>
            <a:r>
              <a:rPr lang="en-US" sz="1000" b="1" i="1" dirty="0">
                <a:solidFill>
                  <a:schemeClr val="accent1">
                    <a:lumMod val="75000"/>
                  </a:schemeClr>
                </a:solidFill>
              </a:rPr>
              <a:t> porta id vitae </a:t>
            </a:r>
            <a:r>
              <a:rPr lang="en-US" sz="1000" b="1" i="1" dirty="0" err="1">
                <a:solidFill>
                  <a:schemeClr val="accent1">
                    <a:lumMod val="75000"/>
                  </a:schemeClr>
                </a:solidFill>
              </a:rPr>
              <a:t>leo</a:t>
            </a:r>
            <a:r>
              <a:rPr lang="en-US" sz="1000" b="1" i="1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1080000" indent="-171450">
              <a:buFont typeface="Arial" panose="020B0604020202020204" pitchFamily="34" charset="0"/>
              <a:buChar char="•"/>
            </a:pPr>
            <a:r>
              <a:rPr lang="en-US" sz="1000" b="1" i="1" dirty="0" err="1">
                <a:solidFill>
                  <a:schemeClr val="accent1">
                    <a:lumMod val="50000"/>
                  </a:schemeClr>
                </a:solidFill>
              </a:rPr>
              <a:t>Proin</a:t>
            </a:r>
            <a:r>
              <a:rPr lang="en-US" sz="1000" b="1" i="1" dirty="0">
                <a:solidFill>
                  <a:schemeClr val="accent1">
                    <a:lumMod val="50000"/>
                  </a:schemeClr>
                </a:solidFill>
              </a:rPr>
              <a:t> non ante </a:t>
            </a:r>
            <a:r>
              <a:rPr lang="en-US" sz="1000" b="1" i="1" dirty="0" err="1">
                <a:solidFill>
                  <a:schemeClr val="accent1">
                    <a:lumMod val="50000"/>
                  </a:schemeClr>
                </a:solidFill>
              </a:rPr>
              <a:t>varius</a:t>
            </a:r>
            <a:r>
              <a:rPr lang="en-US" sz="1000" b="1" i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1000" b="1" i="1" dirty="0" err="1">
                <a:solidFill>
                  <a:schemeClr val="accent1">
                    <a:lumMod val="50000"/>
                  </a:schemeClr>
                </a:solidFill>
              </a:rPr>
              <a:t>posuere</a:t>
            </a:r>
            <a:r>
              <a:rPr lang="en-US" sz="10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000" b="1" i="1" dirty="0" err="1">
                <a:solidFill>
                  <a:schemeClr val="accent1">
                    <a:lumMod val="50000"/>
                  </a:schemeClr>
                </a:solidFill>
              </a:rPr>
              <a:t>tellus</a:t>
            </a:r>
            <a:r>
              <a:rPr lang="en-US" sz="1000" b="1" i="1" dirty="0">
                <a:solidFill>
                  <a:schemeClr val="accent1">
                    <a:lumMod val="50000"/>
                  </a:schemeClr>
                </a:solidFill>
              </a:rPr>
              <a:t> ac, </a:t>
            </a:r>
            <a:r>
              <a:rPr lang="en-US" sz="1000" b="1" i="1" dirty="0" err="1">
                <a:solidFill>
                  <a:schemeClr val="accent1">
                    <a:lumMod val="50000"/>
                  </a:schemeClr>
                </a:solidFill>
              </a:rPr>
              <a:t>sollicitudin</a:t>
            </a:r>
            <a:r>
              <a:rPr lang="en-US" sz="10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000" b="1" i="1" dirty="0" err="1">
                <a:solidFill>
                  <a:schemeClr val="accent1">
                    <a:lumMod val="50000"/>
                  </a:schemeClr>
                </a:solidFill>
              </a:rPr>
              <a:t>neque</a:t>
            </a:r>
            <a:r>
              <a:rPr lang="en-US" sz="1000" b="1" i="1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marL="1080000" indent="-171450">
              <a:buFont typeface="Arial" panose="020B0604020202020204" pitchFamily="34" charset="0"/>
              <a:buChar char="•"/>
            </a:pPr>
            <a:r>
              <a:rPr lang="en-US" sz="1000" b="1" i="1" dirty="0" err="1">
                <a:solidFill>
                  <a:schemeClr val="accent1">
                    <a:lumMod val="75000"/>
                  </a:schemeClr>
                </a:solidFill>
              </a:rPr>
              <a:t>Praesent</a:t>
            </a:r>
            <a:r>
              <a:rPr lang="en-US" sz="1000" b="1" i="1" dirty="0">
                <a:solidFill>
                  <a:schemeClr val="accent1">
                    <a:lumMod val="75000"/>
                  </a:schemeClr>
                </a:solidFill>
              </a:rPr>
              <a:t> id </a:t>
            </a:r>
            <a:r>
              <a:rPr lang="en-US" sz="1000" b="1" i="1" dirty="0" err="1">
                <a:solidFill>
                  <a:schemeClr val="accent1">
                    <a:lumMod val="75000"/>
                  </a:schemeClr>
                </a:solidFill>
              </a:rPr>
              <a:t>orci</a:t>
            </a:r>
            <a:r>
              <a:rPr lang="en-US" sz="10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000" b="1" i="1" dirty="0" err="1">
                <a:solidFill>
                  <a:schemeClr val="accent1">
                    <a:lumMod val="75000"/>
                  </a:schemeClr>
                </a:solidFill>
              </a:rPr>
              <a:t>bibendum</a:t>
            </a:r>
            <a:r>
              <a:rPr lang="en-US" sz="1000" b="1" i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1000" b="1" i="1" dirty="0" err="1">
                <a:solidFill>
                  <a:schemeClr val="accent1">
                    <a:lumMod val="75000"/>
                  </a:schemeClr>
                </a:solidFill>
              </a:rPr>
              <a:t>iaculis</a:t>
            </a:r>
            <a:r>
              <a:rPr lang="en-US" sz="10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000" b="1" i="1" dirty="0" err="1">
                <a:solidFill>
                  <a:schemeClr val="accent1">
                    <a:lumMod val="75000"/>
                  </a:schemeClr>
                </a:solidFill>
              </a:rPr>
              <a:t>neque</a:t>
            </a:r>
            <a:r>
              <a:rPr lang="en-US" sz="1000" b="1" i="1" dirty="0">
                <a:solidFill>
                  <a:schemeClr val="accent1">
                    <a:lumMod val="75000"/>
                  </a:schemeClr>
                </a:solidFill>
              </a:rPr>
              <a:t> in, </a:t>
            </a:r>
            <a:r>
              <a:rPr lang="en-US" sz="1000" b="1" i="1" dirty="0" err="1">
                <a:solidFill>
                  <a:schemeClr val="accent1">
                    <a:lumMod val="75000"/>
                  </a:schemeClr>
                </a:solidFill>
              </a:rPr>
              <a:t>egestas</a:t>
            </a:r>
            <a:r>
              <a:rPr lang="en-US" sz="10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000" b="1" i="1" dirty="0" err="1">
                <a:solidFill>
                  <a:schemeClr val="accent1">
                    <a:lumMod val="75000"/>
                  </a:schemeClr>
                </a:solidFill>
              </a:rPr>
              <a:t>justo</a:t>
            </a:r>
            <a:r>
              <a:rPr lang="en-US" sz="1000" b="1" i="1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0732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37573" y="128006"/>
            <a:ext cx="8684754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defTabSz="179388">
              <a:tabLst>
                <a:tab pos="8434388" algn="r"/>
              </a:tabLst>
            </a:pPr>
            <a:r>
              <a:rPr lang="sk-SK" sz="2000" b="1" i="1" dirty="0">
                <a:solidFill>
                  <a:schemeClr val="accent1">
                    <a:lumMod val="75000"/>
                  </a:schemeClr>
                </a:solidFill>
              </a:rPr>
              <a:t>Ako vychovávať dobrých učiteľov	</a:t>
            </a:r>
            <a:r>
              <a:rPr lang="sk-SK" sz="2000" b="1" i="1" dirty="0">
                <a:solidFill>
                  <a:schemeClr val="accent1">
                    <a:lumMod val="50000"/>
                  </a:schemeClr>
                </a:solidFill>
              </a:rPr>
              <a:t>kto je dobrý učiteľ 2/3</a:t>
            </a:r>
            <a:endParaRPr lang="en-GB" sz="14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529316" y="6575427"/>
            <a:ext cx="1600200" cy="250717"/>
          </a:xfrm>
        </p:spPr>
        <p:txBody>
          <a:bodyPr/>
          <a:lstStyle/>
          <a:p>
            <a:r>
              <a:rPr lang="sk-SK" sz="1400" b="1" dirty="0"/>
              <a:t>3</a:t>
            </a:r>
            <a:endParaRPr lang="en-US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115D5C5-AA6A-46BC-818B-015BAB0AF31C}"/>
              </a:ext>
            </a:extLst>
          </p:cNvPr>
          <p:cNvSpPr txBox="1"/>
          <p:nvPr/>
        </p:nvSpPr>
        <p:spPr>
          <a:xfrm>
            <a:off x="237573" y="622800"/>
            <a:ext cx="86847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>
                <a:solidFill>
                  <a:srgbClr val="C00000"/>
                </a:solidFill>
              </a:rPr>
              <a:t>ale predsa... aspoň niekoľko</a:t>
            </a: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7A0E781-95B1-4C56-A52E-9DAB9262335E}"/>
              </a:ext>
            </a:extLst>
          </p:cNvPr>
          <p:cNvSpPr txBox="1"/>
          <p:nvPr/>
        </p:nvSpPr>
        <p:spPr>
          <a:xfrm>
            <a:off x="1150960" y="1665936"/>
            <a:ext cx="7851792" cy="4524315"/>
          </a:xfrm>
          <a:prstGeom prst="rect">
            <a:avLst/>
          </a:prstGeom>
          <a:noFill/>
        </p:spPr>
        <p:txBody>
          <a:bodyPr wrap="square" lIns="36000" rtlCol="0">
            <a:spAutoFit/>
          </a:bodyPr>
          <a:lstStyle/>
          <a:p>
            <a:r>
              <a:rPr lang="sk-SK" sz="2400" b="1" dirty="0">
                <a:solidFill>
                  <a:srgbClr val="084078"/>
                </a:solidFill>
                <a:ea typeface="Verdana" pitchFamily="34" charset="0"/>
                <a:cs typeface="Verdana" pitchFamily="34" charset="0"/>
              </a:rPr>
              <a:t>má za sebou dobré školy, od MŠ...</a:t>
            </a:r>
            <a:endParaRPr lang="en-US" sz="2400" b="1" dirty="0">
              <a:solidFill>
                <a:srgbClr val="084078"/>
              </a:solidFill>
              <a:ea typeface="Verdana" pitchFamily="34" charset="0"/>
              <a:cs typeface="Verdana" pitchFamily="34" charset="0"/>
            </a:endParaRPr>
          </a:p>
          <a:p>
            <a:pPr>
              <a:tabLst>
                <a:tab pos="357188" algn="l"/>
              </a:tabLst>
            </a:pPr>
            <a:r>
              <a:rPr lang="en-US" sz="2400" b="1" dirty="0">
                <a:solidFill>
                  <a:srgbClr val="084078"/>
                </a:solidFill>
                <a:ea typeface="Verdana" pitchFamily="34" charset="0"/>
                <a:cs typeface="Verdana" pitchFamily="34" charset="0"/>
              </a:rPr>
              <a:t>	</a:t>
            </a:r>
            <a:r>
              <a:rPr lang="sk-SK" sz="2400" b="1" dirty="0">
                <a:solidFill>
                  <a:schemeClr val="accent1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najprv dobrých učiteľov, potom ešte lepších</a:t>
            </a:r>
          </a:p>
          <a:p>
            <a:pPr>
              <a:tabLst>
                <a:tab pos="357188" algn="l"/>
              </a:tabLst>
            </a:pPr>
            <a:r>
              <a:rPr lang="sk-SK" sz="2400" b="1" dirty="0">
                <a:solidFill>
                  <a:schemeClr val="accent1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	najlepšou školou v krajine musí byť – pedagogická fakulta</a:t>
            </a:r>
          </a:p>
          <a:p>
            <a:pPr>
              <a:tabLst>
                <a:tab pos="357188" algn="l"/>
              </a:tabLst>
            </a:pPr>
            <a:endParaRPr lang="sk-SK" sz="2400" b="1" dirty="0">
              <a:solidFill>
                <a:schemeClr val="accent1">
                  <a:lumMod val="75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>
              <a:tabLst>
                <a:tab pos="357188" algn="l"/>
              </a:tabLst>
            </a:pPr>
            <a:endParaRPr lang="sk-SK" sz="2400" b="1" dirty="0">
              <a:solidFill>
                <a:schemeClr val="accent1">
                  <a:lumMod val="75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>
              <a:tabLst>
                <a:tab pos="357188" algn="l"/>
              </a:tabLst>
            </a:pPr>
            <a:r>
              <a:rPr lang="sk-SK" sz="2400" b="1" dirty="0">
                <a:solidFill>
                  <a:schemeClr val="accent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je hlboko emotívne angažovaný</a:t>
            </a:r>
          </a:p>
          <a:p>
            <a:pPr>
              <a:tabLst>
                <a:tab pos="357188" algn="l"/>
              </a:tabLst>
            </a:pPr>
            <a:r>
              <a:rPr lang="sk-SK" sz="2400" b="1" dirty="0">
                <a:solidFill>
                  <a:schemeClr val="accent1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	záleží na každom žiakovi</a:t>
            </a:r>
          </a:p>
          <a:p>
            <a:pPr>
              <a:tabLst>
                <a:tab pos="357188" algn="l"/>
              </a:tabLst>
            </a:pPr>
            <a:r>
              <a:rPr lang="sk-SK" sz="2400" b="1" dirty="0">
                <a:solidFill>
                  <a:schemeClr val="accent1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	má úctu, má záujem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endParaRPr lang="sk-SK" sz="2400" b="1" dirty="0">
              <a:solidFill>
                <a:schemeClr val="accent1">
                  <a:lumMod val="75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endParaRPr lang="sk-SK" sz="2400" b="1" dirty="0">
              <a:solidFill>
                <a:schemeClr val="accent1">
                  <a:lumMod val="75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r>
              <a:rPr lang="sk-SK" sz="2400" b="1" dirty="0">
                <a:solidFill>
                  <a:schemeClr val="accent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nie je priveľmi zaľúbený do svojho predmetu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 defTabSz="356400">
              <a:tabLst>
                <a:tab pos="356400" algn="l"/>
              </a:tabLst>
            </a:pPr>
            <a:r>
              <a:rPr lang="sk-SK" sz="2400" b="1" dirty="0">
                <a:solidFill>
                  <a:schemeClr val="accent1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	holistický pohľad na rozvoj žiaka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171A69AB-1767-4CDA-916E-D841EB9AB021}"/>
              </a:ext>
            </a:extLst>
          </p:cNvPr>
          <p:cNvGrpSpPr/>
          <p:nvPr/>
        </p:nvGrpSpPr>
        <p:grpSpPr>
          <a:xfrm>
            <a:off x="459557" y="1792314"/>
            <a:ext cx="539413" cy="314138"/>
            <a:chOff x="80415" y="1596993"/>
            <a:chExt cx="539413" cy="314138"/>
          </a:xfrm>
        </p:grpSpPr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5CDF8A4A-1893-4A92-B0B2-1FA847BC508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415" y="1596993"/>
              <a:ext cx="267176" cy="267176"/>
            </a:xfrm>
            <a:prstGeom prst="rect">
              <a:avLst/>
            </a:prstGeom>
          </p:spPr>
        </p:pic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84A0EB8C-A113-43E3-8745-0C58B95CA9F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4356" y="1738252"/>
              <a:ext cx="172879" cy="172879"/>
            </a:xfrm>
            <a:prstGeom prst="rect">
              <a:avLst/>
            </a:prstGeom>
          </p:spPr>
        </p:pic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30B86C18-789C-4519-B159-05D209857C0B}"/>
                </a:ext>
              </a:extLst>
            </p:cNvPr>
            <p:cNvSpPr txBox="1"/>
            <p:nvPr/>
          </p:nvSpPr>
          <p:spPr>
            <a:xfrm>
              <a:off x="359751" y="1619295"/>
              <a:ext cx="260077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sk-SK" b="1" dirty="0">
                  <a:solidFill>
                    <a:srgbClr val="C00000"/>
                  </a:solidFill>
                </a:rPr>
                <a:t>/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5D84E2C5-1C4F-4C3E-A619-E09D678C8AC8}"/>
              </a:ext>
            </a:extLst>
          </p:cNvPr>
          <p:cNvGrpSpPr/>
          <p:nvPr/>
        </p:nvGrpSpPr>
        <p:grpSpPr>
          <a:xfrm>
            <a:off x="459557" y="3575732"/>
            <a:ext cx="539413" cy="314138"/>
            <a:chOff x="80415" y="1596993"/>
            <a:chExt cx="539413" cy="314138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B659F6A-A71C-487F-A838-A234A659EB9B}"/>
                </a:ext>
              </a:extLst>
            </p:cNvPr>
            <p:cNvSpPr txBox="1"/>
            <p:nvPr/>
          </p:nvSpPr>
          <p:spPr>
            <a:xfrm>
              <a:off x="359751" y="1619295"/>
              <a:ext cx="260077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sk-SK" b="1" dirty="0">
                  <a:solidFill>
                    <a:srgbClr val="C00000"/>
                  </a:solidFill>
                </a:rPr>
                <a:t>/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40E2FD4B-2452-4696-90C0-A37305FFD09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415" y="1596993"/>
              <a:ext cx="267176" cy="267176"/>
            </a:xfrm>
            <a:prstGeom prst="rect">
              <a:avLst/>
            </a:prstGeom>
          </p:spPr>
        </p:pic>
        <p:pic>
          <p:nvPicPr>
            <p:cNvPr id="36" name="Picture 35">
              <a:extLst>
                <a:ext uri="{FF2B5EF4-FFF2-40B4-BE49-F238E27FC236}">
                  <a16:creationId xmlns:a16="http://schemas.microsoft.com/office/drawing/2014/main" id="{B3EF166C-BAD2-4E80-91BB-011067F50DE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4356" y="1738252"/>
              <a:ext cx="172879" cy="172879"/>
            </a:xfrm>
            <a:prstGeom prst="rect">
              <a:avLst/>
            </a:prstGeom>
          </p:spPr>
        </p:pic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03420B0-D40A-46A1-9655-4762E8107F37}"/>
              </a:ext>
            </a:extLst>
          </p:cNvPr>
          <p:cNvGrpSpPr/>
          <p:nvPr/>
        </p:nvGrpSpPr>
        <p:grpSpPr>
          <a:xfrm>
            <a:off x="459557" y="5412721"/>
            <a:ext cx="539413" cy="314138"/>
            <a:chOff x="80415" y="1596993"/>
            <a:chExt cx="539413" cy="314138"/>
          </a:xfrm>
        </p:grpSpPr>
        <p:pic>
          <p:nvPicPr>
            <p:cNvPr id="39" name="Picture 38">
              <a:extLst>
                <a:ext uri="{FF2B5EF4-FFF2-40B4-BE49-F238E27FC236}">
                  <a16:creationId xmlns:a16="http://schemas.microsoft.com/office/drawing/2014/main" id="{F7755B2D-C90C-458F-8A3A-418771F0B21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415" y="1596993"/>
              <a:ext cx="267176" cy="267176"/>
            </a:xfrm>
            <a:prstGeom prst="rect">
              <a:avLst/>
            </a:prstGeom>
          </p:spPr>
        </p:pic>
        <p:pic>
          <p:nvPicPr>
            <p:cNvPr id="40" name="Picture 39">
              <a:extLst>
                <a:ext uri="{FF2B5EF4-FFF2-40B4-BE49-F238E27FC236}">
                  <a16:creationId xmlns:a16="http://schemas.microsoft.com/office/drawing/2014/main" id="{EF94E060-B26A-4702-9CB0-8B8AF128E97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4356" y="1738252"/>
              <a:ext cx="172879" cy="172879"/>
            </a:xfrm>
            <a:prstGeom prst="rect">
              <a:avLst/>
            </a:prstGeom>
          </p:spPr>
        </p:pic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5475F400-81AC-43DE-AE16-A092EC591AA0}"/>
                </a:ext>
              </a:extLst>
            </p:cNvPr>
            <p:cNvSpPr txBox="1"/>
            <p:nvPr/>
          </p:nvSpPr>
          <p:spPr>
            <a:xfrm>
              <a:off x="359751" y="1619295"/>
              <a:ext cx="260077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sk-SK" b="1" dirty="0">
                  <a:solidFill>
                    <a:srgbClr val="C00000"/>
                  </a:solidFill>
                </a:rPr>
                <a:t>/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33004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529316" y="6575427"/>
            <a:ext cx="1600200" cy="250717"/>
          </a:xfrm>
        </p:spPr>
        <p:txBody>
          <a:bodyPr/>
          <a:lstStyle/>
          <a:p>
            <a:r>
              <a:rPr lang="sk-SK" sz="1400" b="1" dirty="0"/>
              <a:t>4</a:t>
            </a:r>
            <a:endParaRPr lang="en-US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7A0E781-95B1-4C56-A52E-9DAB9262335E}"/>
              </a:ext>
            </a:extLst>
          </p:cNvPr>
          <p:cNvSpPr txBox="1"/>
          <p:nvPr/>
        </p:nvSpPr>
        <p:spPr>
          <a:xfrm>
            <a:off x="1152001" y="1020917"/>
            <a:ext cx="7910224" cy="4524315"/>
          </a:xfrm>
          <a:prstGeom prst="rect">
            <a:avLst/>
          </a:prstGeom>
          <a:noFill/>
        </p:spPr>
        <p:txBody>
          <a:bodyPr wrap="square" lIns="36000" rtlCol="0">
            <a:spAutoFit/>
          </a:bodyPr>
          <a:lstStyle/>
          <a:p>
            <a:r>
              <a:rPr lang="sk-SK" sz="2400" b="1" dirty="0">
                <a:solidFill>
                  <a:srgbClr val="084078"/>
                </a:solidFill>
                <a:ea typeface="Verdana" pitchFamily="34" charset="0"/>
                <a:cs typeface="Verdana" pitchFamily="34" charset="0"/>
              </a:rPr>
              <a:t>má úžasného riaditeľa alebo riaditeľku</a:t>
            </a:r>
            <a:endParaRPr lang="en-US" sz="2400" b="1" dirty="0">
              <a:solidFill>
                <a:srgbClr val="084078"/>
              </a:solidFill>
              <a:ea typeface="Verdana" pitchFamily="34" charset="0"/>
              <a:cs typeface="Verdana" pitchFamily="34" charset="0"/>
            </a:endParaRPr>
          </a:p>
          <a:p>
            <a:pPr>
              <a:tabLst>
                <a:tab pos="357188" algn="l"/>
              </a:tabLst>
            </a:pPr>
            <a:endParaRPr lang="sk-SK" sz="2400" b="1" dirty="0">
              <a:solidFill>
                <a:srgbClr val="084078"/>
              </a:solidFill>
              <a:ea typeface="Verdana" pitchFamily="34" charset="0"/>
              <a:cs typeface="Verdana" pitchFamily="34" charset="0"/>
            </a:endParaRPr>
          </a:p>
          <a:p>
            <a:pPr>
              <a:tabLst>
                <a:tab pos="357188" algn="l"/>
              </a:tabLst>
            </a:pPr>
            <a:endParaRPr lang="sk-SK" sz="2400" b="1" dirty="0">
              <a:solidFill>
                <a:srgbClr val="084078"/>
              </a:solidFill>
              <a:ea typeface="Verdana" pitchFamily="34" charset="0"/>
              <a:cs typeface="Verdana" pitchFamily="34" charset="0"/>
            </a:endParaRPr>
          </a:p>
          <a:p>
            <a:pPr>
              <a:tabLst>
                <a:tab pos="357188" algn="l"/>
              </a:tabLst>
            </a:pPr>
            <a:endParaRPr lang="sk-SK" sz="2400" b="1" dirty="0">
              <a:solidFill>
                <a:srgbClr val="084078"/>
              </a:solidFill>
              <a:ea typeface="Verdana" pitchFamily="34" charset="0"/>
              <a:cs typeface="Verdana" pitchFamily="34" charset="0"/>
            </a:endParaRPr>
          </a:p>
          <a:p>
            <a:pPr>
              <a:tabLst>
                <a:tab pos="357188" algn="l"/>
              </a:tabLst>
            </a:pPr>
            <a:r>
              <a:rPr lang="sk-SK" sz="2400" b="1" dirty="0">
                <a:solidFill>
                  <a:srgbClr val="084078"/>
                </a:solidFill>
                <a:ea typeface="Verdana" pitchFamily="34" charset="0"/>
                <a:cs typeface="Verdana" pitchFamily="34" charset="0"/>
              </a:rPr>
              <a:t>je súčasťou spoločenskej objednávky a priority </a:t>
            </a:r>
          </a:p>
          <a:p>
            <a:pPr>
              <a:tabLst>
                <a:tab pos="357188" algn="l"/>
              </a:tabLst>
            </a:pPr>
            <a:r>
              <a:rPr lang="en-US" sz="2400" b="1" dirty="0">
                <a:solidFill>
                  <a:srgbClr val="084078"/>
                </a:solidFill>
                <a:ea typeface="Verdana" pitchFamily="34" charset="0"/>
                <a:cs typeface="Verdana" pitchFamily="34" charset="0"/>
              </a:rPr>
              <a:t>	</a:t>
            </a:r>
            <a:r>
              <a:rPr lang="sk-SK" sz="2400" b="1" dirty="0">
                <a:solidFill>
                  <a:schemeClr val="accent1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spoločnosti záleží... a robí pre to všetko</a:t>
            </a:r>
          </a:p>
          <a:p>
            <a:pPr>
              <a:tabLst>
                <a:tab pos="357188" algn="l"/>
              </a:tabLst>
            </a:pPr>
            <a:r>
              <a:rPr lang="sk-SK" sz="2400" b="1" dirty="0">
                <a:solidFill>
                  <a:schemeClr val="accent1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	ale aj na to máme vplyv</a:t>
            </a:r>
            <a:br>
              <a:rPr lang="en-US" sz="2400" b="1" dirty="0">
                <a:solidFill>
                  <a:schemeClr val="accent1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</a:br>
            <a:endParaRPr lang="sk-SK" sz="2400" b="1" dirty="0">
              <a:solidFill>
                <a:schemeClr val="accent1">
                  <a:lumMod val="75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>
              <a:tabLst>
                <a:tab pos="357188" algn="l"/>
              </a:tabLst>
            </a:pPr>
            <a:endParaRPr lang="sk-SK" sz="2400" b="1" dirty="0">
              <a:solidFill>
                <a:schemeClr val="accent1">
                  <a:lumMod val="75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>
              <a:tabLst>
                <a:tab pos="357188" algn="l"/>
              </a:tabLst>
            </a:pPr>
            <a:endParaRPr lang="sk-SK" sz="2400" b="1" dirty="0">
              <a:solidFill>
                <a:schemeClr val="accent1">
                  <a:lumMod val="75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>
              <a:tabLst>
                <a:tab pos="357188" algn="l"/>
              </a:tabLst>
            </a:pPr>
            <a:r>
              <a:rPr lang="sk-SK" sz="2400" b="1" dirty="0">
                <a:solidFill>
                  <a:schemeClr val="accent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je digitálne gramotný</a:t>
            </a:r>
            <a:endParaRPr lang="sk-SK" sz="2400" b="1" dirty="0">
              <a:solidFill>
                <a:schemeClr val="accent1">
                  <a:lumMod val="75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>
              <a:tabLst>
                <a:tab pos="357188" algn="l"/>
              </a:tabLst>
            </a:pPr>
            <a:r>
              <a:rPr lang="sk-SK" sz="2400" b="1" dirty="0">
                <a:solidFill>
                  <a:schemeClr val="accent1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	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5D84E2C5-1C4F-4C3E-A619-E09D678C8AC8}"/>
              </a:ext>
            </a:extLst>
          </p:cNvPr>
          <p:cNvGrpSpPr/>
          <p:nvPr/>
        </p:nvGrpSpPr>
        <p:grpSpPr>
          <a:xfrm>
            <a:off x="459557" y="1132403"/>
            <a:ext cx="539413" cy="314138"/>
            <a:chOff x="80415" y="1596993"/>
            <a:chExt cx="539413" cy="314138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B659F6A-A71C-487F-A838-A234A659EB9B}"/>
                </a:ext>
              </a:extLst>
            </p:cNvPr>
            <p:cNvSpPr txBox="1"/>
            <p:nvPr/>
          </p:nvSpPr>
          <p:spPr>
            <a:xfrm>
              <a:off x="359751" y="1619295"/>
              <a:ext cx="260077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sk-SK" b="1" dirty="0">
                  <a:solidFill>
                    <a:srgbClr val="C00000"/>
                  </a:solidFill>
                </a:rPr>
                <a:t>/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40E2FD4B-2452-4696-90C0-A37305FFD09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415" y="1596993"/>
              <a:ext cx="267176" cy="267176"/>
            </a:xfrm>
            <a:prstGeom prst="rect">
              <a:avLst/>
            </a:prstGeom>
          </p:spPr>
        </p:pic>
        <p:pic>
          <p:nvPicPr>
            <p:cNvPr id="36" name="Picture 35">
              <a:extLst>
                <a:ext uri="{FF2B5EF4-FFF2-40B4-BE49-F238E27FC236}">
                  <a16:creationId xmlns:a16="http://schemas.microsoft.com/office/drawing/2014/main" id="{B3EF166C-BAD2-4E80-91BB-011067F50DE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4356" y="1738252"/>
              <a:ext cx="172879" cy="172879"/>
            </a:xfrm>
            <a:prstGeom prst="rect">
              <a:avLst/>
            </a:prstGeom>
          </p:spPr>
        </p:pic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5151A62-731F-4E76-9A17-9467329080EE}"/>
              </a:ext>
            </a:extLst>
          </p:cNvPr>
          <p:cNvGrpSpPr/>
          <p:nvPr/>
        </p:nvGrpSpPr>
        <p:grpSpPr>
          <a:xfrm>
            <a:off x="459557" y="2636702"/>
            <a:ext cx="539413" cy="314138"/>
            <a:chOff x="80415" y="1596993"/>
            <a:chExt cx="539413" cy="314138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07229E4-EBE5-4DD2-BF15-42877E6CEA17}"/>
                </a:ext>
              </a:extLst>
            </p:cNvPr>
            <p:cNvSpPr txBox="1"/>
            <p:nvPr/>
          </p:nvSpPr>
          <p:spPr>
            <a:xfrm>
              <a:off x="359751" y="1619295"/>
              <a:ext cx="260077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sk-SK" b="1" dirty="0">
                  <a:solidFill>
                    <a:srgbClr val="C00000"/>
                  </a:solidFill>
                </a:rPr>
                <a:t>/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5E4805F3-B198-4B5A-A2AD-1D15B229913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415" y="1596993"/>
              <a:ext cx="267176" cy="267176"/>
            </a:xfrm>
            <a:prstGeom prst="rect">
              <a:avLst/>
            </a:prstGeom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9AB4E251-E9BB-41C1-AB78-E26016FE2BB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4356" y="1738252"/>
              <a:ext cx="172879" cy="172879"/>
            </a:xfrm>
            <a:prstGeom prst="rect">
              <a:avLst/>
            </a:prstGeom>
          </p:spPr>
        </p:pic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285B2B4-4022-4480-AC56-0AD879ACF252}"/>
              </a:ext>
            </a:extLst>
          </p:cNvPr>
          <p:cNvGrpSpPr/>
          <p:nvPr/>
        </p:nvGrpSpPr>
        <p:grpSpPr>
          <a:xfrm>
            <a:off x="459557" y="4809288"/>
            <a:ext cx="539413" cy="314138"/>
            <a:chOff x="80415" y="1596993"/>
            <a:chExt cx="539413" cy="314138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238D0BF4-7DB5-40B2-81C7-30642E432513}"/>
                </a:ext>
              </a:extLst>
            </p:cNvPr>
            <p:cNvSpPr txBox="1"/>
            <p:nvPr/>
          </p:nvSpPr>
          <p:spPr>
            <a:xfrm>
              <a:off x="359751" y="1619295"/>
              <a:ext cx="260077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sk-SK" b="1" dirty="0">
                  <a:solidFill>
                    <a:srgbClr val="C00000"/>
                  </a:solidFill>
                </a:rPr>
                <a:t>/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D48139D5-5BCE-4219-88F9-B7554DA3901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415" y="1596993"/>
              <a:ext cx="267176" cy="267176"/>
            </a:xfrm>
            <a:prstGeom prst="rect">
              <a:avLst/>
            </a:prstGeom>
          </p:spPr>
        </p:pic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7C1E25B7-7F99-4B92-804E-9ABA8EADC02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4356" y="1738252"/>
              <a:ext cx="172879" cy="172879"/>
            </a:xfrm>
            <a:prstGeom prst="rect">
              <a:avLst/>
            </a:prstGeom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9C28B6F4-6954-43A9-9F09-29B3280C13F0}"/>
              </a:ext>
            </a:extLst>
          </p:cNvPr>
          <p:cNvSpPr txBox="1"/>
          <p:nvPr/>
        </p:nvSpPr>
        <p:spPr>
          <a:xfrm>
            <a:off x="4282797" y="4128603"/>
            <a:ext cx="4401646" cy="2446824"/>
          </a:xfrm>
          <a:prstGeom prst="rect">
            <a:avLst/>
          </a:prstGeom>
          <a:solidFill>
            <a:srgbClr val="EDF0F0"/>
          </a:solidFill>
          <a:ln w="19050">
            <a:solidFill>
              <a:schemeClr val="bg1">
                <a:lumMod val="65000"/>
              </a:schemeClr>
            </a:solidFill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sk-SK" b="1" i="1" dirty="0">
                <a:solidFill>
                  <a:srgbClr val="C00000"/>
                </a:solidFill>
              </a:rPr>
              <a:t>znalosti, zručnosti a porozumenie potrebné pre primerané, bezpečné a produktívne používanie DT na učenie sa a poznávanie –</a:t>
            </a:r>
            <a:br>
              <a:rPr lang="sk-SK" b="1" i="1" dirty="0">
                <a:solidFill>
                  <a:srgbClr val="C00000"/>
                </a:solidFill>
              </a:rPr>
            </a:br>
            <a:r>
              <a:rPr lang="sk-SK" b="1" i="1" dirty="0">
                <a:solidFill>
                  <a:srgbClr val="C00000"/>
                </a:solidFill>
              </a:rPr>
              <a:t>v škole, v živote, v zamestnaní</a:t>
            </a:r>
          </a:p>
          <a:p>
            <a:endParaRPr lang="sk-SK" sz="900" b="1" i="1" dirty="0">
              <a:solidFill>
                <a:srgbClr val="C00000"/>
              </a:solidFill>
            </a:endParaRPr>
          </a:p>
          <a:p>
            <a:pPr marL="360000" indent="-180000">
              <a:buFont typeface="Arial" panose="020B0604020202020204" pitchFamily="34" charset="0"/>
              <a:buChar char="•"/>
            </a:pPr>
            <a:r>
              <a:rPr lang="sk-SK" b="1" i="1" dirty="0">
                <a:solidFill>
                  <a:schemeClr val="accent1">
                    <a:lumMod val="75000"/>
                  </a:schemeClr>
                </a:solidFill>
              </a:rPr>
              <a:t>zmysluplne využíva rôzne D nástroje</a:t>
            </a:r>
          </a:p>
          <a:p>
            <a:pPr marL="360000" indent="-180000">
              <a:buFont typeface="Arial" panose="020B0604020202020204" pitchFamily="34" charset="0"/>
              <a:buChar char="•"/>
            </a:pPr>
            <a:r>
              <a:rPr lang="sk-SK" b="1" i="1" dirty="0">
                <a:solidFill>
                  <a:schemeClr val="accent1">
                    <a:lumMod val="75000"/>
                  </a:schemeClr>
                </a:solidFill>
              </a:rPr>
              <a:t>na efektívne skúmanie a riešenie problémov, na tvorbu</a:t>
            </a:r>
          </a:p>
          <a:p>
            <a:pPr marL="360000" indent="-180000">
              <a:buFont typeface="Arial" panose="020B0604020202020204" pitchFamily="34" charset="0"/>
              <a:buChar char="•"/>
            </a:pPr>
            <a:r>
              <a:rPr lang="sk-SK" b="1" i="1" dirty="0">
                <a:solidFill>
                  <a:schemeClr val="accent1">
                    <a:lumMod val="75000"/>
                  </a:schemeClr>
                </a:solidFill>
              </a:rPr>
              <a:t>kriticky analyzuje... rozumie dôsledkom</a:t>
            </a:r>
            <a:endParaRPr lang="en-US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BA629AC-C4DB-4908-B24A-2BA58BD53C53}"/>
              </a:ext>
            </a:extLst>
          </p:cNvPr>
          <p:cNvSpPr txBox="1"/>
          <p:nvPr/>
        </p:nvSpPr>
        <p:spPr>
          <a:xfrm>
            <a:off x="237573" y="128006"/>
            <a:ext cx="8684754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defTabSz="179388">
              <a:tabLst>
                <a:tab pos="8434388" algn="r"/>
              </a:tabLst>
            </a:pPr>
            <a:r>
              <a:rPr lang="sk-SK" sz="2000" b="1" i="1" dirty="0">
                <a:solidFill>
                  <a:schemeClr val="accent1">
                    <a:lumMod val="75000"/>
                  </a:schemeClr>
                </a:solidFill>
              </a:rPr>
              <a:t>Ako vychovávať dobrých učiteľov	</a:t>
            </a:r>
            <a:r>
              <a:rPr lang="sk-SK" sz="2000" b="1" i="1" dirty="0">
                <a:solidFill>
                  <a:schemeClr val="accent1">
                    <a:lumMod val="50000"/>
                  </a:schemeClr>
                </a:solidFill>
              </a:rPr>
              <a:t>kto je dobrý učiteľ 3/3</a:t>
            </a:r>
            <a:endParaRPr lang="en-GB" sz="14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921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37573" y="128006"/>
            <a:ext cx="8684754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defTabSz="179388">
              <a:tabLst>
                <a:tab pos="8434388" algn="r"/>
              </a:tabLst>
            </a:pPr>
            <a:r>
              <a:rPr lang="sk-SK" sz="2000" b="1" i="1" dirty="0">
                <a:solidFill>
                  <a:schemeClr val="accent1">
                    <a:lumMod val="75000"/>
                  </a:schemeClr>
                </a:solidFill>
              </a:rPr>
              <a:t>Ako vychovávať dobrých učiteľov	</a:t>
            </a:r>
            <a:r>
              <a:rPr lang="sk-SK" b="1" i="1" dirty="0">
                <a:solidFill>
                  <a:schemeClr val="accent1">
                    <a:lumMod val="50000"/>
                  </a:schemeClr>
                </a:solidFill>
              </a:rPr>
              <a:t>tak teda ako? 1/3</a:t>
            </a:r>
            <a:endParaRPr lang="en-GB" sz="14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529316" y="6575427"/>
            <a:ext cx="1600200" cy="250717"/>
          </a:xfrm>
        </p:spPr>
        <p:txBody>
          <a:bodyPr/>
          <a:lstStyle/>
          <a:p>
            <a:r>
              <a:rPr lang="en-US" sz="1400" b="1" dirty="0"/>
              <a:t>5</a:t>
            </a:r>
            <a:endParaRPr lang="en-US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115D5C5-AA6A-46BC-818B-015BAB0AF31C}"/>
              </a:ext>
            </a:extLst>
          </p:cNvPr>
          <p:cNvSpPr txBox="1"/>
          <p:nvPr/>
        </p:nvSpPr>
        <p:spPr>
          <a:xfrm>
            <a:off x="237573" y="622800"/>
            <a:ext cx="86847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>
                <a:solidFill>
                  <a:srgbClr val="C00000"/>
                </a:solidFill>
              </a:rPr>
              <a:t>ako vychovávať dobrých učiteľov</a:t>
            </a: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7A0E781-95B1-4C56-A52E-9DAB9262335E}"/>
              </a:ext>
            </a:extLst>
          </p:cNvPr>
          <p:cNvSpPr txBox="1"/>
          <p:nvPr/>
        </p:nvSpPr>
        <p:spPr>
          <a:xfrm>
            <a:off x="1152001" y="1316537"/>
            <a:ext cx="7902790" cy="4601709"/>
          </a:xfrm>
          <a:prstGeom prst="rect">
            <a:avLst/>
          </a:prstGeom>
          <a:noFill/>
        </p:spPr>
        <p:txBody>
          <a:bodyPr wrap="square" lIns="36000" rtlCol="0">
            <a:spAutoFit/>
          </a:bodyPr>
          <a:lstStyle/>
          <a:p>
            <a:r>
              <a:rPr lang="sk-SK" sz="2400" b="1" dirty="0">
                <a:solidFill>
                  <a:srgbClr val="084078"/>
                </a:solidFill>
                <a:ea typeface="Verdana" pitchFamily="34" charset="0"/>
                <a:cs typeface="Verdana" pitchFamily="34" charset="0"/>
              </a:rPr>
              <a:t>potrebujeme veľa alternatívnych ciest</a:t>
            </a:r>
            <a:endParaRPr lang="en-US" sz="2400" b="1" dirty="0">
              <a:solidFill>
                <a:srgbClr val="084078"/>
              </a:solidFill>
              <a:ea typeface="Verdana" pitchFamily="34" charset="0"/>
              <a:cs typeface="Verdana" pitchFamily="34" charset="0"/>
            </a:endParaRPr>
          </a:p>
          <a:p>
            <a:pPr>
              <a:tabLst>
                <a:tab pos="357188" algn="l"/>
              </a:tabLst>
            </a:pPr>
            <a:r>
              <a:rPr lang="en-US" sz="2400" b="1" dirty="0">
                <a:solidFill>
                  <a:srgbClr val="084078"/>
                </a:solidFill>
                <a:ea typeface="Verdana" pitchFamily="34" charset="0"/>
                <a:cs typeface="Verdana" pitchFamily="34" charset="0"/>
              </a:rPr>
              <a:t>	</a:t>
            </a:r>
            <a:r>
              <a:rPr lang="sk-SK" sz="2400" b="1" dirty="0">
                <a:solidFill>
                  <a:schemeClr val="accent1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aj v pokročilom veku</a:t>
            </a:r>
          </a:p>
          <a:p>
            <a:pPr>
              <a:tabLst>
                <a:tab pos="357188" algn="l"/>
              </a:tabLst>
            </a:pPr>
            <a:r>
              <a:rPr lang="sk-SK" sz="2400" b="1" dirty="0">
                <a:solidFill>
                  <a:schemeClr val="accent1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	posuny do a z učiteľského sveta</a:t>
            </a:r>
            <a:br>
              <a:rPr lang="en-US" sz="2400" b="1" dirty="0">
                <a:solidFill>
                  <a:schemeClr val="accent1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</a:b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	</a:t>
            </a:r>
            <a:r>
              <a:rPr lang="sk-SK" sz="2400" b="1" dirty="0">
                <a:solidFill>
                  <a:schemeClr val="accent1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odborná a pedagogická príprava – spolu alebo zvlášť</a:t>
            </a:r>
          </a:p>
          <a:p>
            <a:pPr>
              <a:tabLst>
                <a:tab pos="357188" algn="l"/>
              </a:tabLst>
            </a:pPr>
            <a:r>
              <a:rPr lang="sk-SK" sz="2400" b="1" dirty="0">
                <a:solidFill>
                  <a:schemeClr val="accent1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	inak pre rôzne stupne</a:t>
            </a:r>
          </a:p>
          <a:p>
            <a:pPr>
              <a:spcAft>
                <a:spcPts val="1200"/>
              </a:spcAft>
              <a:tabLst>
                <a:tab pos="357188" algn="l"/>
              </a:tabLst>
            </a:pPr>
            <a:r>
              <a:rPr lang="sk-SK" sz="2400" b="1" dirty="0">
                <a:solidFill>
                  <a:schemeClr val="accent1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	jednoodborový / dvojodborový / viac</a:t>
            </a:r>
            <a:br>
              <a:rPr lang="sk-SK" sz="2400" b="1" dirty="0">
                <a:solidFill>
                  <a:schemeClr val="accent1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</a:br>
            <a:r>
              <a:rPr lang="sk-SK" sz="2400" b="1" dirty="0">
                <a:solidFill>
                  <a:schemeClr val="accent1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	</a:t>
            </a:r>
            <a:r>
              <a:rPr lang="sk-SK" sz="2400" b="1" dirty="0" err="1">
                <a:solidFill>
                  <a:schemeClr val="accent1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generalista</a:t>
            </a:r>
            <a:endParaRPr lang="sk-SK" sz="2400" b="1" dirty="0">
              <a:solidFill>
                <a:schemeClr val="accent1">
                  <a:lumMod val="75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>
              <a:tabLst>
                <a:tab pos="357188" algn="l"/>
              </a:tabLst>
            </a:pPr>
            <a:r>
              <a:rPr lang="sk-SK" sz="2400" b="1" i="1" dirty="0">
                <a:solidFill>
                  <a:schemeClr val="accent1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	</a:t>
            </a:r>
            <a:r>
              <a:rPr lang="sk-SK" sz="2400" b="1" i="1" dirty="0">
                <a:solidFill>
                  <a:srgbClr val="084078"/>
                </a:solidFill>
                <a:ea typeface="Verdana" pitchFamily="34" charset="0"/>
                <a:cs typeface="Verdana" pitchFamily="34" charset="0"/>
              </a:rPr>
              <a:t>+ štátom stanovené, nezávisle overované štandardy</a:t>
            </a:r>
            <a:endParaRPr lang="en-US" sz="2400" dirty="0"/>
          </a:p>
          <a:p>
            <a:endParaRPr lang="sk-SK" sz="2400" b="1" dirty="0">
              <a:solidFill>
                <a:schemeClr val="accent1">
                  <a:lumMod val="50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r>
              <a:rPr lang="sk-SK" sz="2400" b="1" dirty="0">
                <a:solidFill>
                  <a:schemeClr val="accent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študenti výskumníci, učitelia výskumníci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r>
              <a:rPr lang="en-US" sz="2400" b="1" dirty="0">
                <a:solidFill>
                  <a:srgbClr val="084078"/>
                </a:solidFill>
                <a:ea typeface="Verdana" pitchFamily="34" charset="0"/>
                <a:cs typeface="Verdana" pitchFamily="34" charset="0"/>
              </a:rPr>
              <a:t>	</a:t>
            </a:r>
            <a:r>
              <a:rPr lang="sk-SK" sz="2400" b="1" dirty="0">
                <a:solidFill>
                  <a:schemeClr val="accent1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učenie a učenie sa ako predmet výskumu</a:t>
            </a:r>
          </a:p>
          <a:p>
            <a:pPr>
              <a:lnSpc>
                <a:spcPts val="2200"/>
              </a:lnSpc>
            </a:pPr>
            <a:r>
              <a:rPr lang="sk-SK" sz="2400" b="1" dirty="0">
                <a:solidFill>
                  <a:schemeClr val="accent1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	UCL </a:t>
            </a:r>
            <a:r>
              <a:rPr lang="sk-SK" sz="2400" b="1" dirty="0" err="1">
                <a:solidFill>
                  <a:schemeClr val="accent1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IoE</a:t>
            </a:r>
            <a:r>
              <a:rPr lang="sk-SK" sz="2400" b="1" dirty="0">
                <a:solidFill>
                  <a:schemeClr val="accent1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: </a:t>
            </a:r>
            <a:r>
              <a:rPr lang="sk-SK" sz="2000" b="1" dirty="0">
                <a:solidFill>
                  <a:schemeClr val="accent1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Emil </a:t>
            </a:r>
            <a:r>
              <a:rPr lang="sk-SK" sz="2000" b="1" dirty="0">
                <a:solidFill>
                  <a:srgbClr val="C00000"/>
                </a:solidFill>
                <a:ea typeface="Verdana" pitchFamily="34" charset="0"/>
                <a:cs typeface="Verdana" pitchFamily="34" charset="0"/>
              </a:rPr>
              <a:t>ako výskumný nástroj</a:t>
            </a:r>
            <a:endParaRPr lang="en-US" sz="2400" b="1" dirty="0">
              <a:solidFill>
                <a:srgbClr val="C00000"/>
              </a:solidFill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AAB838B-C1CC-4764-A346-6DD07D4AE158}"/>
              </a:ext>
            </a:extLst>
          </p:cNvPr>
          <p:cNvGrpSpPr/>
          <p:nvPr/>
        </p:nvGrpSpPr>
        <p:grpSpPr>
          <a:xfrm>
            <a:off x="459557" y="1451233"/>
            <a:ext cx="539413" cy="314138"/>
            <a:chOff x="80415" y="1596993"/>
            <a:chExt cx="539413" cy="314138"/>
          </a:xfrm>
        </p:grpSpPr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94BDB876-F3BB-4235-976D-3E7D6B1B81F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415" y="1596993"/>
              <a:ext cx="267176" cy="267176"/>
            </a:xfrm>
            <a:prstGeom prst="rect">
              <a:avLst/>
            </a:prstGeom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4136D688-2E84-4875-B652-EE4FFB3E104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4356" y="1738252"/>
              <a:ext cx="172879" cy="172879"/>
            </a:xfrm>
            <a:prstGeom prst="rect">
              <a:avLst/>
            </a:prstGeom>
          </p:spPr>
        </p:pic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8CCDB3B-42F1-4915-A27F-E179B6E99106}"/>
                </a:ext>
              </a:extLst>
            </p:cNvPr>
            <p:cNvSpPr txBox="1"/>
            <p:nvPr/>
          </p:nvSpPr>
          <p:spPr>
            <a:xfrm>
              <a:off x="359751" y="1619295"/>
              <a:ext cx="260077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sk-SK" b="1" dirty="0">
                  <a:solidFill>
                    <a:srgbClr val="C00000"/>
                  </a:solidFill>
                </a:rPr>
                <a:t>/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</p:grpSp>
      <p:pic>
        <p:nvPicPr>
          <p:cNvPr id="24" name="Picture 23">
            <a:hlinkClick r:id="" action="ppaction://noaction"/>
            <a:extLst>
              <a:ext uri="{FF2B5EF4-FFF2-40B4-BE49-F238E27FC236}">
                <a16:creationId xmlns:a16="http://schemas.microsoft.com/office/drawing/2014/main" id="{5B422E45-92A3-49E0-935D-3744B239909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6914" y="5399314"/>
            <a:ext cx="1192502" cy="1037344"/>
          </a:xfrm>
          <a:prstGeom prst="rect">
            <a:avLst/>
          </a:prstGeom>
        </p:spPr>
      </p:pic>
      <p:grpSp>
        <p:nvGrpSpPr>
          <p:cNvPr id="26" name="Group 25">
            <a:extLst>
              <a:ext uri="{FF2B5EF4-FFF2-40B4-BE49-F238E27FC236}">
                <a16:creationId xmlns:a16="http://schemas.microsoft.com/office/drawing/2014/main" id="{CFECE3E0-C9FA-425F-88B6-0F510E6E0B3E}"/>
              </a:ext>
            </a:extLst>
          </p:cNvPr>
          <p:cNvGrpSpPr/>
          <p:nvPr/>
        </p:nvGrpSpPr>
        <p:grpSpPr>
          <a:xfrm>
            <a:off x="459557" y="4889273"/>
            <a:ext cx="539413" cy="314138"/>
            <a:chOff x="80415" y="1596993"/>
            <a:chExt cx="539413" cy="314138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05D3E0B-EB6D-4FC9-8B7A-21FF063EAA7F}"/>
                </a:ext>
              </a:extLst>
            </p:cNvPr>
            <p:cNvSpPr txBox="1"/>
            <p:nvPr/>
          </p:nvSpPr>
          <p:spPr>
            <a:xfrm>
              <a:off x="359751" y="1619295"/>
              <a:ext cx="260077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sk-SK" b="1" dirty="0">
                  <a:solidFill>
                    <a:srgbClr val="C00000"/>
                  </a:solidFill>
                </a:rPr>
                <a:t>/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8AE3BE3C-ADE3-4C0C-9ED2-A54C3844BB4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415" y="1596993"/>
              <a:ext cx="267176" cy="267176"/>
            </a:xfrm>
            <a:prstGeom prst="rect">
              <a:avLst/>
            </a:prstGeom>
          </p:spPr>
        </p:pic>
        <p:pic>
          <p:nvPicPr>
            <p:cNvPr id="38" name="Picture 37">
              <a:extLst>
                <a:ext uri="{FF2B5EF4-FFF2-40B4-BE49-F238E27FC236}">
                  <a16:creationId xmlns:a16="http://schemas.microsoft.com/office/drawing/2014/main" id="{A2580A16-2124-4D15-95EC-94158799BDD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4356" y="1738252"/>
              <a:ext cx="172879" cy="17287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02104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529316" y="6575427"/>
            <a:ext cx="1600200" cy="250717"/>
          </a:xfrm>
        </p:spPr>
        <p:txBody>
          <a:bodyPr/>
          <a:lstStyle/>
          <a:p>
            <a:r>
              <a:rPr lang="sk-SK" sz="1400" b="1" dirty="0"/>
              <a:t>6</a:t>
            </a:r>
            <a:endParaRPr lang="en-US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7A0E781-95B1-4C56-A52E-9DAB9262335E}"/>
              </a:ext>
            </a:extLst>
          </p:cNvPr>
          <p:cNvSpPr txBox="1"/>
          <p:nvPr/>
        </p:nvSpPr>
        <p:spPr>
          <a:xfrm>
            <a:off x="1152001" y="1316537"/>
            <a:ext cx="7902790" cy="4154984"/>
          </a:xfrm>
          <a:prstGeom prst="rect">
            <a:avLst/>
          </a:prstGeom>
          <a:noFill/>
        </p:spPr>
        <p:txBody>
          <a:bodyPr wrap="square" lIns="36000" rtlCol="0">
            <a:spAutoFit/>
          </a:bodyPr>
          <a:lstStyle/>
          <a:p>
            <a:r>
              <a:rPr lang="sk-SK" sz="2400" b="1" dirty="0">
                <a:solidFill>
                  <a:srgbClr val="084078"/>
                </a:solidFill>
                <a:ea typeface="Verdana" pitchFamily="34" charset="0"/>
                <a:cs typeface="Verdana" pitchFamily="34" charset="0"/>
              </a:rPr>
              <a:t>prax – koľko, kedy, akej, načo</a:t>
            </a:r>
            <a:endParaRPr lang="en-US" sz="2400" b="1" dirty="0">
              <a:solidFill>
                <a:srgbClr val="084078"/>
              </a:solidFill>
              <a:ea typeface="Verdana" pitchFamily="34" charset="0"/>
              <a:cs typeface="Verdana" pitchFamily="34" charset="0"/>
            </a:endParaRPr>
          </a:p>
          <a:p>
            <a:pPr>
              <a:tabLst>
                <a:tab pos="357188" algn="l"/>
              </a:tabLst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	</a:t>
            </a:r>
            <a:r>
              <a:rPr lang="sk-SK" sz="2400" b="1" dirty="0">
                <a:solidFill>
                  <a:schemeClr val="accent1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fakultná škôlka, fakultná škola</a:t>
            </a:r>
          </a:p>
          <a:p>
            <a:pPr>
              <a:tabLst>
                <a:tab pos="357188" algn="l"/>
              </a:tabLst>
            </a:pPr>
            <a:r>
              <a:rPr lang="sk-SK" sz="2400" b="1" dirty="0">
                <a:solidFill>
                  <a:schemeClr val="accent1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	zažiť celý školský rok?    </a:t>
            </a:r>
            <a:r>
              <a:rPr lang="sk-SK" sz="2400" b="1" dirty="0">
                <a:solidFill>
                  <a:schemeClr val="accent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až ako čakateľ na licenciu?</a:t>
            </a:r>
          </a:p>
          <a:p>
            <a:pPr>
              <a:tabLst>
                <a:tab pos="357188" algn="l"/>
              </a:tabLst>
            </a:pPr>
            <a:r>
              <a:rPr lang="sk-SK" sz="2400" b="1" dirty="0">
                <a:solidFill>
                  <a:schemeClr val="accent1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	čas praxe dobre využiť – natáčať, analyzovať</a:t>
            </a:r>
          </a:p>
          <a:p>
            <a:pPr>
              <a:tabLst>
                <a:tab pos="357188" algn="l"/>
              </a:tabLst>
            </a:pPr>
            <a:r>
              <a:rPr lang="sk-SK" sz="2400" b="1" dirty="0">
                <a:solidFill>
                  <a:schemeClr val="accent1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	aj negatívne príklady?    </a:t>
            </a:r>
            <a:r>
              <a:rPr lang="sk-SK" sz="2400" b="1" dirty="0">
                <a:solidFill>
                  <a:schemeClr val="accent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z videa?</a:t>
            </a:r>
          </a:p>
          <a:p>
            <a:pPr>
              <a:tabLst>
                <a:tab pos="357188" algn="l"/>
              </a:tabLst>
            </a:pPr>
            <a:endParaRPr lang="sk-SK" sz="2400" b="1" dirty="0">
              <a:solidFill>
                <a:schemeClr val="accent1">
                  <a:lumMod val="50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>
              <a:tabLst>
                <a:tab pos="357188" algn="l"/>
              </a:tabLst>
            </a:pPr>
            <a:endParaRPr lang="sk-SK" sz="2400" b="1" dirty="0">
              <a:solidFill>
                <a:schemeClr val="accent1">
                  <a:lumMod val="50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>
              <a:tabLst>
                <a:tab pos="357188" algn="l"/>
              </a:tabLst>
            </a:pPr>
            <a:r>
              <a:rPr lang="sk-SK" sz="2400" b="1" dirty="0">
                <a:solidFill>
                  <a:schemeClr val="accent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zažiť efektívne učenie, naučiť sa učiť efektívne</a:t>
            </a:r>
          </a:p>
          <a:p>
            <a:pPr>
              <a:tabLst>
                <a:tab pos="357188" algn="l"/>
              </a:tabLst>
            </a:pPr>
            <a:r>
              <a:rPr lang="sk-SK" sz="2400" b="1" dirty="0">
                <a:solidFill>
                  <a:schemeClr val="accent1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	</a:t>
            </a:r>
            <a:r>
              <a:rPr lang="sk-SK" sz="2400" b="1" dirty="0">
                <a:solidFill>
                  <a:schemeClr val="accent1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každá minúta má zmysel</a:t>
            </a:r>
          </a:p>
          <a:p>
            <a:pPr>
              <a:tabLst>
                <a:tab pos="357188" algn="l"/>
              </a:tabLst>
            </a:pPr>
            <a:endParaRPr lang="sk-SK" sz="2400" b="1" dirty="0">
              <a:solidFill>
                <a:schemeClr val="accent1">
                  <a:lumMod val="50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>
              <a:tabLst>
                <a:tab pos="357188" algn="l"/>
              </a:tabLst>
            </a:pPr>
            <a:endParaRPr lang="en-US" sz="2400" b="1" dirty="0">
              <a:solidFill>
                <a:schemeClr val="accent1">
                  <a:lumMod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5D84E2C5-1C4F-4C3E-A619-E09D678C8AC8}"/>
              </a:ext>
            </a:extLst>
          </p:cNvPr>
          <p:cNvGrpSpPr/>
          <p:nvPr/>
        </p:nvGrpSpPr>
        <p:grpSpPr>
          <a:xfrm>
            <a:off x="459557" y="3961768"/>
            <a:ext cx="583963" cy="361281"/>
            <a:chOff x="80415" y="1596993"/>
            <a:chExt cx="583963" cy="361281"/>
          </a:xfrm>
        </p:grpSpPr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40E2FD4B-2452-4696-90C0-A37305FFD09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415" y="1596993"/>
              <a:ext cx="267176" cy="267176"/>
            </a:xfrm>
            <a:prstGeom prst="rect">
              <a:avLst/>
            </a:prstGeom>
          </p:spPr>
        </p:pic>
        <p:pic>
          <p:nvPicPr>
            <p:cNvPr id="36" name="Picture 35">
              <a:extLst>
                <a:ext uri="{FF2B5EF4-FFF2-40B4-BE49-F238E27FC236}">
                  <a16:creationId xmlns:a16="http://schemas.microsoft.com/office/drawing/2014/main" id="{B3EF166C-BAD2-4E80-91BB-011067F50DE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4350" y="1738246"/>
              <a:ext cx="220028" cy="220028"/>
            </a:xfrm>
            <a:prstGeom prst="rect">
              <a:avLst/>
            </a:prstGeom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B659F6A-A71C-487F-A838-A234A659EB9B}"/>
                </a:ext>
              </a:extLst>
            </p:cNvPr>
            <p:cNvSpPr txBox="1"/>
            <p:nvPr/>
          </p:nvSpPr>
          <p:spPr>
            <a:xfrm>
              <a:off x="359751" y="1619295"/>
              <a:ext cx="260077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sk-SK" b="1" dirty="0">
                  <a:solidFill>
                    <a:srgbClr val="C00000"/>
                  </a:solidFill>
                </a:rPr>
                <a:t>/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36223B0F-B891-4E73-BD15-F7472812D78C}"/>
              </a:ext>
            </a:extLst>
          </p:cNvPr>
          <p:cNvSpPr txBox="1"/>
          <p:nvPr/>
        </p:nvSpPr>
        <p:spPr>
          <a:xfrm>
            <a:off x="237573" y="128006"/>
            <a:ext cx="8684754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defTabSz="179388">
              <a:tabLst>
                <a:tab pos="8434388" algn="r"/>
              </a:tabLst>
            </a:pPr>
            <a:r>
              <a:rPr lang="sk-SK" sz="2000" b="1" i="1" dirty="0">
                <a:solidFill>
                  <a:schemeClr val="accent1">
                    <a:lumMod val="75000"/>
                  </a:schemeClr>
                </a:solidFill>
              </a:rPr>
              <a:t>Ako vychovávať dobrých učiteľov	</a:t>
            </a:r>
            <a:r>
              <a:rPr lang="sk-SK" b="1" i="1" dirty="0">
                <a:solidFill>
                  <a:schemeClr val="accent1">
                    <a:lumMod val="50000"/>
                  </a:schemeClr>
                </a:solidFill>
              </a:rPr>
              <a:t>tak teda ako? 2/3</a:t>
            </a:r>
            <a:endParaRPr lang="en-GB" sz="14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9906638-B95E-4FC5-946C-E71100EE29A7}"/>
              </a:ext>
            </a:extLst>
          </p:cNvPr>
          <p:cNvGrpSpPr/>
          <p:nvPr/>
        </p:nvGrpSpPr>
        <p:grpSpPr>
          <a:xfrm>
            <a:off x="459557" y="1449400"/>
            <a:ext cx="539413" cy="314138"/>
            <a:chOff x="80415" y="1596993"/>
            <a:chExt cx="539413" cy="314138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2D3E770B-0172-41F4-BC5D-BAB6F40FA24D}"/>
                </a:ext>
              </a:extLst>
            </p:cNvPr>
            <p:cNvSpPr txBox="1"/>
            <p:nvPr/>
          </p:nvSpPr>
          <p:spPr>
            <a:xfrm>
              <a:off x="359751" y="1619295"/>
              <a:ext cx="260077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sk-SK" b="1" dirty="0">
                  <a:solidFill>
                    <a:srgbClr val="C00000"/>
                  </a:solidFill>
                </a:rPr>
                <a:t>/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AF857CB0-0B42-4A7C-9421-517FDEE87ED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415" y="1596993"/>
              <a:ext cx="267176" cy="267176"/>
            </a:xfrm>
            <a:prstGeom prst="rect">
              <a:avLst/>
            </a:prstGeom>
          </p:spPr>
        </p:pic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98DE82FF-FA63-41D8-8F97-DE75CFB170E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4356" y="1738252"/>
              <a:ext cx="172879" cy="17287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1371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37573" y="128006"/>
            <a:ext cx="8684754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defTabSz="179388">
              <a:tabLst>
                <a:tab pos="8434388" algn="r"/>
              </a:tabLst>
            </a:pPr>
            <a:r>
              <a:rPr lang="sk-SK" sz="2000" b="1" i="1" dirty="0">
                <a:solidFill>
                  <a:schemeClr val="accent1">
                    <a:lumMod val="75000"/>
                  </a:schemeClr>
                </a:solidFill>
              </a:rPr>
              <a:t>Ako vychovávať dobrých učiteľov	</a:t>
            </a:r>
            <a:r>
              <a:rPr lang="sk-SK" sz="2000" b="1" i="1" dirty="0">
                <a:solidFill>
                  <a:schemeClr val="accent1">
                    <a:lumMod val="50000"/>
                  </a:schemeClr>
                </a:solidFill>
              </a:rPr>
              <a:t>tak teda ako? 3/3</a:t>
            </a:r>
            <a:endParaRPr lang="en-GB" sz="14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529316" y="6575427"/>
            <a:ext cx="1600200" cy="250717"/>
          </a:xfrm>
        </p:spPr>
        <p:txBody>
          <a:bodyPr/>
          <a:lstStyle/>
          <a:p>
            <a:r>
              <a:rPr lang="sk-SK" sz="1400" b="1" dirty="0"/>
              <a:t>7</a:t>
            </a:r>
            <a:endParaRPr lang="en-US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294FB7E-0BB7-4093-880E-84A6887A73FA}"/>
              </a:ext>
            </a:extLst>
          </p:cNvPr>
          <p:cNvSpPr txBox="1"/>
          <p:nvPr/>
        </p:nvSpPr>
        <p:spPr>
          <a:xfrm>
            <a:off x="631273" y="3121025"/>
            <a:ext cx="8291054" cy="3185487"/>
          </a:xfrm>
          <a:prstGeom prst="rect">
            <a:avLst/>
          </a:prstGeom>
          <a:noFill/>
        </p:spPr>
        <p:txBody>
          <a:bodyPr wrap="square" lIns="36000" rtlCol="0">
            <a:spAutoFit/>
          </a:bodyPr>
          <a:lstStyle/>
          <a:p>
            <a:pPr marL="360000"/>
            <a:r>
              <a:rPr lang="sk-SK" sz="2800" b="1" i="1" dirty="0">
                <a:solidFill>
                  <a:srgbClr val="084078"/>
                </a:solidFill>
                <a:ea typeface="Verdana" pitchFamily="34" charset="0"/>
                <a:cs typeface="Verdana" pitchFamily="34" charset="0"/>
              </a:rPr>
              <a:t>Najlepší spôsob, ako sa stať dobrým tesárom, je vyučiť sa u dobrého tesára, učiť sa od neho pri jeho práci.</a:t>
            </a:r>
          </a:p>
          <a:p>
            <a:pPr marL="360000">
              <a:spcAft>
                <a:spcPts val="600"/>
              </a:spcAft>
            </a:pPr>
            <a:r>
              <a:rPr lang="sk-SK" sz="2800" b="1" i="1" dirty="0">
                <a:solidFill>
                  <a:schemeClr val="accent1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Najlepší spôsob, ako sa stať dobrým učiacim sa, je učiť sa spolu s dobrým učiteľom. </a:t>
            </a:r>
            <a:r>
              <a:rPr lang="sk-SK" sz="2800" b="1" i="1" dirty="0">
                <a:solidFill>
                  <a:srgbClr val="084078"/>
                </a:solidFill>
                <a:ea typeface="Verdana" pitchFamily="34" charset="0"/>
                <a:cs typeface="Verdana" pitchFamily="34" charset="0"/>
              </a:rPr>
              <a:t>Žiaci by mali zažiť svojho učiteľa aj v procese jeho vlastného učenia sa.</a:t>
            </a:r>
          </a:p>
          <a:p>
            <a:pPr marL="360000" algn="r"/>
            <a:r>
              <a:rPr lang="sk-SK" sz="2800" b="1" i="1" dirty="0">
                <a:solidFill>
                  <a:srgbClr val="084078"/>
                </a:solidFill>
                <a:ea typeface="Verdana" pitchFamily="34" charset="0"/>
                <a:cs typeface="Verdana" pitchFamily="34" charset="0"/>
              </a:rPr>
              <a:t>S. Papert</a:t>
            </a:r>
            <a:endParaRPr lang="en-US" sz="2800" b="1" i="1" dirty="0">
              <a:solidFill>
                <a:schemeClr val="accent1">
                  <a:lumMod val="75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8D2150F-FEA5-4C2D-9B20-E7BDF7D2EACB}"/>
              </a:ext>
            </a:extLst>
          </p:cNvPr>
          <p:cNvGrpSpPr/>
          <p:nvPr/>
        </p:nvGrpSpPr>
        <p:grpSpPr>
          <a:xfrm>
            <a:off x="459557" y="1185277"/>
            <a:ext cx="539413" cy="314138"/>
            <a:chOff x="80415" y="1596993"/>
            <a:chExt cx="539413" cy="314138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1EF305A-C5CD-4537-A858-32B373655D21}"/>
                </a:ext>
              </a:extLst>
            </p:cNvPr>
            <p:cNvSpPr txBox="1"/>
            <p:nvPr/>
          </p:nvSpPr>
          <p:spPr>
            <a:xfrm>
              <a:off x="359751" y="1619295"/>
              <a:ext cx="260077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sk-SK" b="1" dirty="0">
                  <a:solidFill>
                    <a:srgbClr val="C00000"/>
                  </a:solidFill>
                </a:rPr>
                <a:t>/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B877B404-55F1-49EC-9301-3AE32D96964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415" y="1596993"/>
              <a:ext cx="267176" cy="267176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CBE33FE4-6884-4F14-B5BE-03B1554CE7B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4356" y="1738252"/>
              <a:ext cx="172879" cy="172879"/>
            </a:xfrm>
            <a:prstGeom prst="rect">
              <a:avLst/>
            </a:prstGeom>
          </p:spPr>
        </p:pic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5A9BD8C4-9D5D-4522-B723-167C5EE2439E}"/>
              </a:ext>
            </a:extLst>
          </p:cNvPr>
          <p:cNvSpPr txBox="1"/>
          <p:nvPr/>
        </p:nvSpPr>
        <p:spPr>
          <a:xfrm>
            <a:off x="1152001" y="1055280"/>
            <a:ext cx="5604399" cy="1200329"/>
          </a:xfrm>
          <a:prstGeom prst="rect">
            <a:avLst/>
          </a:prstGeom>
          <a:noFill/>
        </p:spPr>
        <p:txBody>
          <a:bodyPr wrap="square" lIns="36000" rtlCol="0">
            <a:spAutoFit/>
          </a:bodyPr>
          <a:lstStyle/>
          <a:p>
            <a:r>
              <a:rPr lang="sk-SK" sz="2400" b="1" dirty="0">
                <a:solidFill>
                  <a:srgbClr val="084078"/>
                </a:solidFill>
                <a:ea typeface="Verdana" pitchFamily="34" charset="0"/>
                <a:cs typeface="Verdana" pitchFamily="34" charset="0"/>
              </a:rPr>
              <a:t>vpustiť žiakov do svojho procesu učenia sa</a:t>
            </a:r>
          </a:p>
          <a:p>
            <a:r>
              <a:rPr lang="sk-SK" sz="2400" b="1" dirty="0">
                <a:solidFill>
                  <a:srgbClr val="084078"/>
                </a:solidFill>
                <a:ea typeface="Verdana" pitchFamily="34" charset="0"/>
                <a:cs typeface="Verdana" pitchFamily="34" charset="0"/>
              </a:rPr>
              <a:t>	</a:t>
            </a:r>
            <a:r>
              <a:rPr lang="sk-SK" sz="2400" b="1" dirty="0">
                <a:solidFill>
                  <a:schemeClr val="accent1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univerzita ako príležitosť</a:t>
            </a:r>
          </a:p>
          <a:p>
            <a:pPr>
              <a:tabLst>
                <a:tab pos="357188" algn="l"/>
              </a:tabLst>
            </a:pPr>
            <a:r>
              <a:rPr lang="sk-SK" sz="2400" b="1" dirty="0">
                <a:solidFill>
                  <a:schemeClr val="accent1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	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381689C-C116-46F4-83DF-3A8EACF0C54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3134" y="1096450"/>
            <a:ext cx="1211528" cy="1890117"/>
          </a:xfrm>
          <a:prstGeom prst="rect">
            <a:avLst/>
          </a:prstGeom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544214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57199" y="2117564"/>
            <a:ext cx="8493760" cy="3737915"/>
          </a:xfrm>
          <a:prstGeom prst="rect">
            <a:avLst/>
          </a:prstGeom>
          <a:noFill/>
        </p:spPr>
        <p:txBody>
          <a:bodyPr wrap="square" tIns="252000" rtlCol="0">
            <a:spAutoFit/>
          </a:bodyPr>
          <a:lstStyle/>
          <a:p>
            <a:pPr algn="ctr">
              <a:lnSpc>
                <a:spcPct val="150000"/>
              </a:lnSpc>
              <a:spcAft>
                <a:spcPts val="1200"/>
              </a:spcAft>
            </a:pPr>
            <a:r>
              <a:rPr lang="sk-SK" sz="4000" b="1" dirty="0">
                <a:solidFill>
                  <a:srgbClr val="C00000"/>
                </a:solidFill>
              </a:rPr>
              <a:t>Ďakujem za pozornosť</a:t>
            </a:r>
            <a:endParaRPr lang="en-US" sz="4000" b="1" dirty="0">
              <a:solidFill>
                <a:srgbClr val="C00000"/>
              </a:solidFill>
            </a:endParaRPr>
          </a:p>
          <a:p>
            <a:pPr>
              <a:lnSpc>
                <a:spcPts val="4000"/>
              </a:lnSpc>
            </a:pPr>
            <a:endParaRPr lang="en-US" sz="4400" b="1" dirty="0">
              <a:solidFill>
                <a:srgbClr val="C00000"/>
              </a:solidFill>
            </a:endParaRPr>
          </a:p>
          <a:p>
            <a:endParaRPr lang="en-US" sz="4400" b="1" dirty="0">
              <a:solidFill>
                <a:srgbClr val="C00000"/>
              </a:solidFill>
            </a:endParaRPr>
          </a:p>
          <a:p>
            <a:r>
              <a:rPr lang="en-US" b="1" dirty="0">
                <a:solidFill>
                  <a:srgbClr val="003FA8"/>
                </a:solidFill>
              </a:rPr>
              <a:t>	</a:t>
            </a:r>
            <a:endParaRPr lang="sk-SK" b="1" dirty="0">
              <a:solidFill>
                <a:srgbClr val="003FA8"/>
              </a:solidFill>
            </a:endParaRPr>
          </a:p>
          <a:p>
            <a:pPr>
              <a:spcAft>
                <a:spcPts val="1200"/>
              </a:spcAft>
            </a:pPr>
            <a:r>
              <a:rPr lang="sk-SK" sz="2400" b="1" dirty="0">
                <a:solidFill>
                  <a:srgbClr val="003FA8"/>
                </a:solidFill>
              </a:rPr>
              <a:t>kontakt</a:t>
            </a:r>
            <a:endParaRPr lang="en-US" sz="2400" b="1" dirty="0">
              <a:solidFill>
                <a:srgbClr val="003FA8"/>
              </a:solidFill>
            </a:endParaRPr>
          </a:p>
          <a:p>
            <a:pPr>
              <a:lnSpc>
                <a:spcPts val="3000"/>
              </a:lnSpc>
            </a:pPr>
            <a:r>
              <a:rPr lang="en-US" sz="2400" b="1" dirty="0">
                <a:solidFill>
                  <a:srgbClr val="003FA8"/>
                </a:solidFill>
              </a:rPr>
              <a:t>	kalas@fmph.uniba.sk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566" y="3305985"/>
            <a:ext cx="4391025" cy="762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94"/>
            <a:ext cx="9144000" cy="11334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35" y="97628"/>
            <a:ext cx="1037844" cy="1037844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529316" y="6575427"/>
            <a:ext cx="1600200" cy="250717"/>
          </a:xfrm>
        </p:spPr>
        <p:txBody>
          <a:bodyPr/>
          <a:lstStyle/>
          <a:p>
            <a:r>
              <a:rPr lang="sk-SK" sz="1400" b="1" dirty="0"/>
              <a:t>8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32799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5875</TotalTime>
  <Words>526</Words>
  <Application>Microsoft Office PowerPoint</Application>
  <PresentationFormat>On-screen Show (4:3)</PresentationFormat>
  <Paragraphs>134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kalas@fmph.uniba.sk</dc:creator>
  <cp:lastModifiedBy>Ivan</cp:lastModifiedBy>
  <cp:revision>591</cp:revision>
  <dcterms:created xsi:type="dcterms:W3CDTF">2014-09-10T20:11:26Z</dcterms:created>
  <dcterms:modified xsi:type="dcterms:W3CDTF">2018-05-23T22:04:26Z</dcterms:modified>
</cp:coreProperties>
</file>